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8.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9.xml" ContentType="application/vnd.openxmlformats-officedocument.theme+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theme/theme10.xml" ContentType="application/vnd.openxmlformats-officedocument.theme+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 id="2147483699" r:id="rId5"/>
    <p:sldMasterId id="2147483712" r:id="rId6"/>
    <p:sldMasterId id="2147483792" r:id="rId7"/>
    <p:sldMasterId id="2147483809" r:id="rId8"/>
    <p:sldMasterId id="2147483826" r:id="rId9"/>
    <p:sldMasterId id="2147483840" r:id="rId10"/>
    <p:sldMasterId id="2147483856" r:id="rId11"/>
  </p:sldMasterIdLst>
  <p:sldIdLst>
    <p:sldId id="256" r:id="rId12"/>
    <p:sldId id="257" r:id="rId13"/>
    <p:sldId id="258" r:id="rId14"/>
    <p:sldId id="259" r:id="rId15"/>
    <p:sldId id="260" r:id="rId16"/>
    <p:sldId id="261" r:id="rId17"/>
    <p:sldId id="262" r:id="rId18"/>
    <p:sldId id="271" r:id="rId19"/>
    <p:sldId id="276" r:id="rId20"/>
    <p:sldId id="273" r:id="rId21"/>
    <p:sldId id="275" r:id="rId22"/>
    <p:sldId id="272" r:id="rId23"/>
    <p:sldId id="274" r:id="rId24"/>
    <p:sldId id="277" r:id="rId25"/>
    <p:sldId id="278"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3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1713240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36222785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38"/>
            <a:ext cx="82296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B4CBEF5-0A23-42F4-90EB-72A82925CD5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3179816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cSld name="タイトルとテキスト">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9" name="Title 8"/>
          <p:cNvSpPr>
            <a:spLocks noGrp="1"/>
          </p:cNvSpPr>
          <p:nvPr>
            <p:ph type="title"/>
          </p:nvPr>
        </p:nvSpPr>
        <p:spPr>
          <a:xfrm>
            <a:off x="457200" y="359465"/>
            <a:ext cx="8229600" cy="1143000"/>
          </a:xfrm>
          <a:prstGeom prst="rect">
            <a:avLst/>
          </a:prstGeom>
        </p:spPr>
        <p:txBody>
          <a:bodyPr>
            <a:normAutofit/>
          </a:bodyPr>
          <a:lstStyle/>
          <a:p>
            <a:r>
              <a:rPr lang="ja-JP" altLang="en-US" smtClean="0"/>
              <a:t>マスタ タイトルの書式設定</a:t>
            </a:r>
            <a:endParaRPr lang="en-US"/>
          </a:p>
        </p:txBody>
      </p:sp>
      <p:sp>
        <p:nvSpPr>
          <p:cNvPr id="4" name="Rectangle 6"/>
          <p:cNvSpPr>
            <a:spLocks noGrp="1"/>
          </p:cNvSpPr>
          <p:nvPr>
            <p:ph type="dt" sz="half" idx="10"/>
          </p:nvPr>
        </p:nvSpPr>
        <p:spPr/>
        <p:txBody>
          <a:bodyPr/>
          <a:lstStyle>
            <a:lvl1pPr>
              <a:defRPr/>
            </a:lvl1pPr>
          </a:lstStyle>
          <a:p>
            <a:pPr>
              <a:defRPr/>
            </a:pPr>
            <a:fld id="{31712BC3-E557-4496-BC4D-AD637759EC61}" type="datetimeFigureOut">
              <a:rPr lang="en-US" altLang="ja-JP">
                <a:solidFill>
                  <a:srgbClr val="000000"/>
                </a:solidFill>
              </a:rPr>
              <a:pPr>
                <a:defRPr/>
              </a:pPr>
              <a:t>1/25/2016</a:t>
            </a:fld>
            <a:endParaRPr lang="en-US" altLang="ja-JP" dirty="0">
              <a:solidFill>
                <a:srgbClr val="000000"/>
              </a:solidFill>
            </a:endParaRPr>
          </a:p>
        </p:txBody>
      </p:sp>
      <p:sp>
        <p:nvSpPr>
          <p:cNvPr id="5" name="Rectangle 20"/>
          <p:cNvSpPr>
            <a:spLocks noGrp="1"/>
          </p:cNvSpPr>
          <p:nvPr>
            <p:ph type="ftr" sz="quarter" idx="11"/>
          </p:nvPr>
        </p:nvSpPr>
        <p:spPr/>
        <p:txBody>
          <a:bodyPr/>
          <a:lstStyle>
            <a:lvl1pPr>
              <a:defRPr/>
            </a:lvl1pPr>
          </a:lstStyle>
          <a:p>
            <a:pPr>
              <a:defRPr/>
            </a:pPr>
            <a:endParaRPr lang="en-US" altLang="ja-JP">
              <a:solidFill>
                <a:srgbClr val="000000"/>
              </a:solidFill>
            </a:endParaRPr>
          </a:p>
        </p:txBody>
      </p:sp>
      <p:sp>
        <p:nvSpPr>
          <p:cNvPr id="6" name="Rectangle 21"/>
          <p:cNvSpPr>
            <a:spLocks noGrp="1"/>
          </p:cNvSpPr>
          <p:nvPr>
            <p:ph type="sldNum" sz="quarter" idx="12"/>
          </p:nvPr>
        </p:nvSpPr>
        <p:spPr/>
        <p:txBody>
          <a:bodyPr/>
          <a:lstStyle>
            <a:lvl1pPr>
              <a:defRPr/>
            </a:lvl1pPr>
          </a:lstStyle>
          <a:p>
            <a:pPr>
              <a:defRPr/>
            </a:pPr>
            <a:fld id="{CA73627B-78CF-4C23-A151-4ED21E07BBE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1490324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cSld name="タイトルと 2 段組みテキスト">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1" name="Rectangle 11"/>
          <p:cNvSpPr>
            <a:spLocks noGrp="1"/>
          </p:cNvSpPr>
          <p:nvPr>
            <p:ph type="body"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8" name="Title 7"/>
          <p:cNvSpPr>
            <a:spLocks noGrp="1"/>
          </p:cNvSpPr>
          <p:nvPr>
            <p:ph type="title"/>
          </p:nvPr>
        </p:nvSpPr>
        <p:spPr>
          <a:xfrm>
            <a:off x="457200" y="359465"/>
            <a:ext cx="8229600" cy="1143000"/>
          </a:xfrm>
          <a:prstGeom prst="rect">
            <a:avLst/>
          </a:prstGeom>
        </p:spPr>
        <p:txBody>
          <a:bodyPr>
            <a:normAutofit/>
          </a:bodyPr>
          <a:lstStyle/>
          <a:p>
            <a:r>
              <a:rPr lang="ja-JP" altLang="en-US" smtClean="0"/>
              <a:t>マスタ タイトルの書式設定</a:t>
            </a:r>
            <a:endParaRPr lang="en-US"/>
          </a:p>
        </p:txBody>
      </p:sp>
      <p:sp>
        <p:nvSpPr>
          <p:cNvPr id="5" name="Rectangle 6"/>
          <p:cNvSpPr>
            <a:spLocks noGrp="1"/>
          </p:cNvSpPr>
          <p:nvPr>
            <p:ph type="dt" sz="half" idx="10"/>
          </p:nvPr>
        </p:nvSpPr>
        <p:spPr/>
        <p:txBody>
          <a:bodyPr/>
          <a:lstStyle>
            <a:lvl1pPr>
              <a:defRPr/>
            </a:lvl1pPr>
          </a:lstStyle>
          <a:p>
            <a:pPr>
              <a:defRPr/>
            </a:pPr>
            <a:fld id="{F91135C1-CC85-4E75-98C0-ED8F6CF024FF}" type="datetimeFigureOut">
              <a:rPr lang="en-US" altLang="ja-JP">
                <a:solidFill>
                  <a:srgbClr val="000000"/>
                </a:solidFill>
              </a:rPr>
              <a:pPr>
                <a:defRPr/>
              </a:pPr>
              <a:t>1/25/2016</a:t>
            </a:fld>
            <a:endParaRPr lang="en-US" altLang="ja-JP" dirty="0">
              <a:solidFill>
                <a:srgbClr val="000000"/>
              </a:solidFill>
            </a:endParaRPr>
          </a:p>
        </p:txBody>
      </p:sp>
      <p:sp>
        <p:nvSpPr>
          <p:cNvPr id="6" name="Rectangle 20"/>
          <p:cNvSpPr>
            <a:spLocks noGrp="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21"/>
          <p:cNvSpPr>
            <a:spLocks noGrp="1"/>
          </p:cNvSpPr>
          <p:nvPr>
            <p:ph type="sldNum" sz="quarter" idx="12"/>
          </p:nvPr>
        </p:nvSpPr>
        <p:spPr/>
        <p:txBody>
          <a:bodyPr/>
          <a:lstStyle>
            <a:lvl1pPr>
              <a:defRPr/>
            </a:lvl1pPr>
          </a:lstStyle>
          <a:p>
            <a:pPr>
              <a:defRPr/>
            </a:pPr>
            <a:fld id="{815676E3-D080-4682-9BD4-B08D5E24A1B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64434599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154AF6B5-B6A7-4D59-BBBC-418AFA016E6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30325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50574" name="Group 14"/>
          <p:cNvGrpSpPr>
            <a:grpSpLocks/>
          </p:cNvGrpSpPr>
          <p:nvPr/>
        </p:nvGrpSpPr>
        <p:grpSpPr bwMode="auto">
          <a:xfrm>
            <a:off x="1658938" y="1600200"/>
            <a:ext cx="6837362" cy="3200400"/>
            <a:chOff x="1045" y="1008"/>
            <a:chExt cx="4307" cy="2016"/>
          </a:xfrm>
        </p:grpSpPr>
        <p:sp>
          <p:nvSpPr>
            <p:cNvPr id="450562" name="Oval 2"/>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sp>
          <p:nvSpPr>
            <p:cNvPr id="450563" name="Oval 3"/>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sp>
          <p:nvSpPr>
            <p:cNvPr id="450564" name="Oval 4"/>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sp>
          <p:nvSpPr>
            <p:cNvPr id="450565" name="Oval 5"/>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sp>
          <p:nvSpPr>
            <p:cNvPr id="450566" name="Oval 6"/>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sp>
          <p:nvSpPr>
            <p:cNvPr id="450567" name="Oval 7"/>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grpSp>
      <p:sp>
        <p:nvSpPr>
          <p:cNvPr id="450569" name="Rectangle 9"/>
          <p:cNvSpPr>
            <a:spLocks noGrp="1" noChangeArrowheads="1"/>
          </p:cNvSpPr>
          <p:nvPr>
            <p:ph type="dt" sz="half" idx="2"/>
          </p:nvPr>
        </p:nvSpPr>
        <p:spPr/>
        <p:txBody>
          <a:bodyPr/>
          <a:lstStyle>
            <a:lvl1pPr>
              <a:defRPr/>
            </a:lvl1pPr>
          </a:lstStyle>
          <a:p>
            <a:endParaRPr lang="en-US" altLang="ja-JP">
              <a:solidFill>
                <a:srgbClr val="000000"/>
              </a:solidFill>
            </a:endParaRPr>
          </a:p>
        </p:txBody>
      </p:sp>
      <p:sp>
        <p:nvSpPr>
          <p:cNvPr id="450570" name="Rectangle 10"/>
          <p:cNvSpPr>
            <a:spLocks noGrp="1" noChangeArrowheads="1"/>
          </p:cNvSpPr>
          <p:nvPr>
            <p:ph type="ftr" sz="quarter" idx="3"/>
          </p:nvPr>
        </p:nvSpPr>
        <p:spPr/>
        <p:txBody>
          <a:bodyPr/>
          <a:lstStyle>
            <a:lvl1pPr>
              <a:defRPr/>
            </a:lvl1pPr>
          </a:lstStyle>
          <a:p>
            <a:endParaRPr lang="en-US" altLang="ja-JP">
              <a:solidFill>
                <a:srgbClr val="000000"/>
              </a:solidFill>
            </a:endParaRPr>
          </a:p>
        </p:txBody>
      </p:sp>
      <p:sp>
        <p:nvSpPr>
          <p:cNvPr id="450571" name="Rectangle 11"/>
          <p:cNvSpPr>
            <a:spLocks noGrp="1" noChangeArrowheads="1"/>
          </p:cNvSpPr>
          <p:nvPr>
            <p:ph type="sldNum" sz="quarter" idx="4"/>
          </p:nvPr>
        </p:nvSpPr>
        <p:spPr/>
        <p:txBody>
          <a:bodyPr/>
          <a:lstStyle>
            <a:lvl1pPr>
              <a:defRPr/>
            </a:lvl1pPr>
          </a:lstStyle>
          <a:p>
            <a:fld id="{7322CC00-A86F-47DE-AB9E-5A6D15475CDF}" type="slidenum">
              <a:rPr lang="ja-JP" altLang="en-US">
                <a:solidFill>
                  <a:srgbClr val="000000"/>
                </a:solidFill>
              </a:rPr>
              <a:pPr/>
              <a:t>‹#›</a:t>
            </a:fld>
            <a:endParaRPr lang="en-US" altLang="ja-JP">
              <a:solidFill>
                <a:srgbClr val="000000"/>
              </a:solidFill>
            </a:endParaRPr>
          </a:p>
        </p:txBody>
      </p:sp>
      <p:sp>
        <p:nvSpPr>
          <p:cNvPr id="450572" name="Rectangle 12"/>
          <p:cNvSpPr>
            <a:spLocks noGrp="1" noChangeArrowheads="1"/>
          </p:cNvSpPr>
          <p:nvPr>
            <p:ph type="ctrTitle"/>
          </p:nvPr>
        </p:nvSpPr>
        <p:spPr>
          <a:xfrm>
            <a:off x="685800" y="1219200"/>
            <a:ext cx="7772400" cy="1933575"/>
          </a:xfrm>
        </p:spPr>
        <p:txBody>
          <a:bodyPr anchor="b"/>
          <a:lstStyle>
            <a:lvl1pPr algn="r">
              <a:defRPr sz="4400"/>
            </a:lvl1pPr>
          </a:lstStyle>
          <a:p>
            <a:pPr lvl="0"/>
            <a:r>
              <a:rPr lang="ja-JP" altLang="en-US" noProof="0" smtClean="0"/>
              <a:t>マスタ タイトルの書式設定</a:t>
            </a:r>
          </a:p>
        </p:txBody>
      </p:sp>
      <p:sp>
        <p:nvSpPr>
          <p:cNvPr id="450568" name="Rectangle 8"/>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pPr lvl="0"/>
            <a:r>
              <a:rPr lang="ja-JP" altLang="en-US" noProof="0" smtClean="0"/>
              <a:t>マスタ サブタイトルの書式設定</a:t>
            </a:r>
          </a:p>
        </p:txBody>
      </p:sp>
    </p:spTree>
    <p:extLst>
      <p:ext uri="{BB962C8B-B14F-4D97-AF65-F5344CB8AC3E}">
        <p14:creationId xmlns:p14="http://schemas.microsoft.com/office/powerpoint/2010/main" val="3711067831"/>
      </p:ext>
    </p:extLst>
  </p:cSld>
  <p:clrMapOvr>
    <a:masterClrMapping/>
  </p:clrMapOvr>
  <p:timing>
    <p:tnLst>
      <p:par>
        <p:cTn id="1" dur="indefinite" restart="never" nodeType="tmRoot"/>
      </p:par>
    </p:tn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C5D172E5-3A76-427C-BDEC-DEC0A1FF604E}"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4845786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1EC80E96-7D51-4703-AFCA-6B873B6A2114}"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3776519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FEEB1BDD-89B6-42A6-AF31-2C329DC7B376}"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79234139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667052B9-3AF8-431E-872D-7C7B309EDA11}"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3737046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E2096A35-6A1C-4A0C-8997-103CE9214C3C}"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2508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60873640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461F2C42-BBE7-4704-B5DA-CD6BEBEEC8AD}"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4602870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999DFE39-F8FC-46E6-B356-13D8FBA0A948}"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92370899"/>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30C1D8B7-6D01-4C09-8A6F-C3CB2443B628}"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4974044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DDA4B00F-D3AE-4E7F-AAAA-26194FE00E34}"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26842366"/>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6287"/>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628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E6D66D78-A560-4CA8-9197-87A51CC165E2}"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609658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30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30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457200" y="6248400"/>
            <a:ext cx="2133600" cy="457200"/>
          </a:xfrm>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a:xfrm>
            <a:off x="6553200" y="6248400"/>
            <a:ext cx="2133600" cy="457200"/>
          </a:xfrm>
        </p:spPr>
        <p:txBody>
          <a:bodyPr/>
          <a:lstStyle>
            <a:lvl1pPr>
              <a:defRPr/>
            </a:lvl1pPr>
          </a:lstStyle>
          <a:p>
            <a:fld id="{CF171968-8119-4C0D-8B3C-9635527085C3}"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10026990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30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91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41763"/>
            <a:ext cx="4038600" cy="21891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ー 5"/>
          <p:cNvSpPr>
            <a:spLocks noGrp="1"/>
          </p:cNvSpPr>
          <p:nvPr>
            <p:ph type="dt" sz="half" idx="10"/>
          </p:nvPr>
        </p:nvSpPr>
        <p:spPr>
          <a:xfrm>
            <a:off x="457200" y="6248400"/>
            <a:ext cx="2133600" cy="457200"/>
          </a:xfrm>
        </p:spPr>
        <p:txBody>
          <a:bodyPr/>
          <a:lstStyle>
            <a:lvl1pPr>
              <a:defRPr/>
            </a:lvl1pPr>
          </a:lstStyle>
          <a:p>
            <a:endParaRPr lang="en-US" altLang="ja-JP">
              <a:solidFill>
                <a:srgbClr val="000000"/>
              </a:solidFill>
            </a:endParaRPr>
          </a:p>
        </p:txBody>
      </p:sp>
      <p:sp>
        <p:nvSpPr>
          <p:cNvPr id="7" name="フッター プレースホルダー 6"/>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8" name="スライド番号プレースホルダー 7"/>
          <p:cNvSpPr>
            <a:spLocks noGrp="1"/>
          </p:cNvSpPr>
          <p:nvPr>
            <p:ph type="sldNum" sz="quarter" idx="12"/>
          </p:nvPr>
        </p:nvSpPr>
        <p:spPr>
          <a:xfrm>
            <a:off x="6553200" y="6248400"/>
            <a:ext cx="2133600" cy="457200"/>
          </a:xfrm>
        </p:spPr>
        <p:txBody>
          <a:bodyPr/>
          <a:lstStyle>
            <a:lvl1pPr>
              <a:defRPr/>
            </a:lvl1pPr>
          </a:lstStyle>
          <a:p>
            <a:fld id="{7C553D55-56AF-477C-B76C-7BCCC23209DE}" type="slidenum">
              <a:rPr lang="ja-JP" altLang="en-US">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75129657"/>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736D48-DAFD-4BD3-931F-FB6DAE90A87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8896478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DBA658-BA27-47DC-9E77-B3989F43376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192676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718DEF-1FA1-4602-88C6-2BB56417635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34741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3E670EC-485F-4A58-BA7E-6D07EB8D33F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7994A163-4B30-45D6-B2FF-35966BC88F0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28595236"/>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91F9A11-58DE-441E-82E9-358ABA0E5D8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7732407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E93C9F0-E293-4045-A692-C5F8B280965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8712064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071ADF8-96FE-4BB2-B823-AEB1CF0558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940865"/>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DF3DDFB-7BBC-44ED-A06F-CDF9A5C168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3610947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B463A2E-2156-461B-B847-C33C40DC3D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89688197"/>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6369F57-283C-45FC-A462-06B5AAA693E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05940021"/>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A6D4688-3E1C-45A9-8CF8-7B11B1D24FE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2451952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408051C-9A16-411B-BCC8-F1AAAA6A881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6445586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474F8C-A0FF-421F-B3EC-6D1243EE2B2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70518181"/>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E44E617-AE93-4969-B20F-F0D4F4E935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06850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2A5F640-04AC-48C7-B24D-98EC8B81DD55}"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6FFB999-81FB-443E-9592-ECF6443410F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59438002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57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4648200" y="3938588"/>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BACC417-1E33-42E1-AD1D-C5FF08E3A8D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5662870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94435B0-AFE0-48E7-AC16-E0696836EC5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0278202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AD0183F-0B43-490F-88A1-ACC17DCC0A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9957908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19C2F6-1E0F-432A-BD06-A35E8097168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2688958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2732C5-762F-4010-A74A-036D93AD03F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2372709"/>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A9EE57D-2ABF-4308-9000-6F7799064A9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3064322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966C2A4-82B4-4003-8A76-0C07E4E4ED7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5844529"/>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3307E58-AC02-4FC6-A9B6-BCFBC4DB04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1418926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68D9BA-AF12-4985-B51A-F387EFF4F3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6787947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AAE9BA-035F-42FF-BAE1-0B4248F56BB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22222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4DDD97D-F4B5-467F-A619-EA09E91DA6A2}"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8CAD18BC-04F0-49E1-98E2-FE26E5132803}"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18268559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331709F-6D35-4908-89ED-4E323DCC6E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39468668"/>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6F3D53-07CE-45AE-97EB-4EEFBC8EBB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1699197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8A0038-AA67-43BF-B281-9825D244C86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177428"/>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9A9598F4-CA57-4057-9CA3-B85269E8B5C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6275364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38"/>
            <a:ext cx="82296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B4CBEF5-0A23-42F4-90EB-72A82925CD5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11400599"/>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cSld name="タイトルとテキスト">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9" name="Title 8"/>
          <p:cNvSpPr>
            <a:spLocks noGrp="1"/>
          </p:cNvSpPr>
          <p:nvPr>
            <p:ph type="title"/>
          </p:nvPr>
        </p:nvSpPr>
        <p:spPr>
          <a:xfrm>
            <a:off x="457200" y="359465"/>
            <a:ext cx="8229600" cy="1143000"/>
          </a:xfrm>
          <a:prstGeom prst="rect">
            <a:avLst/>
          </a:prstGeom>
        </p:spPr>
        <p:txBody>
          <a:bodyPr>
            <a:normAutofit/>
          </a:bodyPr>
          <a:lstStyle/>
          <a:p>
            <a:r>
              <a:rPr lang="ja-JP" altLang="en-US" smtClean="0"/>
              <a:t>マスタ タイトルの書式設定</a:t>
            </a:r>
            <a:endParaRPr lang="en-US"/>
          </a:p>
        </p:txBody>
      </p:sp>
      <p:sp>
        <p:nvSpPr>
          <p:cNvPr id="4" name="Rectangle 6"/>
          <p:cNvSpPr>
            <a:spLocks noGrp="1"/>
          </p:cNvSpPr>
          <p:nvPr>
            <p:ph type="dt" sz="half" idx="10"/>
          </p:nvPr>
        </p:nvSpPr>
        <p:spPr/>
        <p:txBody>
          <a:bodyPr/>
          <a:lstStyle>
            <a:lvl1pPr>
              <a:defRPr/>
            </a:lvl1pPr>
          </a:lstStyle>
          <a:p>
            <a:pPr>
              <a:defRPr/>
            </a:pPr>
            <a:fld id="{31712BC3-E557-4496-BC4D-AD637759EC61}" type="datetimeFigureOut">
              <a:rPr lang="en-US" altLang="ja-JP">
                <a:solidFill>
                  <a:srgbClr val="000000"/>
                </a:solidFill>
              </a:rPr>
              <a:pPr>
                <a:defRPr/>
              </a:pPr>
              <a:t>1/25/2016</a:t>
            </a:fld>
            <a:endParaRPr lang="en-US" altLang="ja-JP" dirty="0">
              <a:solidFill>
                <a:srgbClr val="000000"/>
              </a:solidFill>
            </a:endParaRPr>
          </a:p>
        </p:txBody>
      </p:sp>
      <p:sp>
        <p:nvSpPr>
          <p:cNvPr id="5" name="Rectangle 20"/>
          <p:cNvSpPr>
            <a:spLocks noGrp="1"/>
          </p:cNvSpPr>
          <p:nvPr>
            <p:ph type="ftr" sz="quarter" idx="11"/>
          </p:nvPr>
        </p:nvSpPr>
        <p:spPr/>
        <p:txBody>
          <a:bodyPr/>
          <a:lstStyle>
            <a:lvl1pPr>
              <a:defRPr/>
            </a:lvl1pPr>
          </a:lstStyle>
          <a:p>
            <a:pPr>
              <a:defRPr/>
            </a:pPr>
            <a:endParaRPr lang="en-US" altLang="ja-JP">
              <a:solidFill>
                <a:srgbClr val="000000"/>
              </a:solidFill>
            </a:endParaRPr>
          </a:p>
        </p:txBody>
      </p:sp>
      <p:sp>
        <p:nvSpPr>
          <p:cNvPr id="6" name="Rectangle 21"/>
          <p:cNvSpPr>
            <a:spLocks noGrp="1"/>
          </p:cNvSpPr>
          <p:nvPr>
            <p:ph type="sldNum" sz="quarter" idx="12"/>
          </p:nvPr>
        </p:nvSpPr>
        <p:spPr/>
        <p:txBody>
          <a:bodyPr/>
          <a:lstStyle>
            <a:lvl1pPr>
              <a:defRPr/>
            </a:lvl1pPr>
          </a:lstStyle>
          <a:p>
            <a:pPr>
              <a:defRPr/>
            </a:pPr>
            <a:fld id="{CA73627B-78CF-4C23-A151-4ED21E07BBE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9409702"/>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cSld name="タイトルと 2 段組みテキスト">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1" name="Rectangle 11"/>
          <p:cNvSpPr>
            <a:spLocks noGrp="1"/>
          </p:cNvSpPr>
          <p:nvPr>
            <p:ph type="body"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8" name="Title 7"/>
          <p:cNvSpPr>
            <a:spLocks noGrp="1"/>
          </p:cNvSpPr>
          <p:nvPr>
            <p:ph type="title"/>
          </p:nvPr>
        </p:nvSpPr>
        <p:spPr>
          <a:xfrm>
            <a:off x="457200" y="359465"/>
            <a:ext cx="8229600" cy="1143000"/>
          </a:xfrm>
          <a:prstGeom prst="rect">
            <a:avLst/>
          </a:prstGeom>
        </p:spPr>
        <p:txBody>
          <a:bodyPr>
            <a:normAutofit/>
          </a:bodyPr>
          <a:lstStyle/>
          <a:p>
            <a:r>
              <a:rPr lang="ja-JP" altLang="en-US" smtClean="0"/>
              <a:t>マスタ タイトルの書式設定</a:t>
            </a:r>
            <a:endParaRPr lang="en-US"/>
          </a:p>
        </p:txBody>
      </p:sp>
      <p:sp>
        <p:nvSpPr>
          <p:cNvPr id="5" name="Rectangle 6"/>
          <p:cNvSpPr>
            <a:spLocks noGrp="1"/>
          </p:cNvSpPr>
          <p:nvPr>
            <p:ph type="dt" sz="half" idx="10"/>
          </p:nvPr>
        </p:nvSpPr>
        <p:spPr/>
        <p:txBody>
          <a:bodyPr/>
          <a:lstStyle>
            <a:lvl1pPr>
              <a:defRPr/>
            </a:lvl1pPr>
          </a:lstStyle>
          <a:p>
            <a:pPr>
              <a:defRPr/>
            </a:pPr>
            <a:fld id="{F91135C1-CC85-4E75-98C0-ED8F6CF024FF}" type="datetimeFigureOut">
              <a:rPr lang="en-US" altLang="ja-JP">
                <a:solidFill>
                  <a:srgbClr val="000000"/>
                </a:solidFill>
              </a:rPr>
              <a:pPr>
                <a:defRPr/>
              </a:pPr>
              <a:t>1/25/2016</a:t>
            </a:fld>
            <a:endParaRPr lang="en-US" altLang="ja-JP" dirty="0">
              <a:solidFill>
                <a:srgbClr val="000000"/>
              </a:solidFill>
            </a:endParaRPr>
          </a:p>
        </p:txBody>
      </p:sp>
      <p:sp>
        <p:nvSpPr>
          <p:cNvPr id="6" name="Rectangle 20"/>
          <p:cNvSpPr>
            <a:spLocks noGrp="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21"/>
          <p:cNvSpPr>
            <a:spLocks noGrp="1"/>
          </p:cNvSpPr>
          <p:nvPr>
            <p:ph type="sldNum" sz="quarter" idx="12"/>
          </p:nvPr>
        </p:nvSpPr>
        <p:spPr/>
        <p:txBody>
          <a:bodyPr/>
          <a:lstStyle>
            <a:lvl1pPr>
              <a:defRPr/>
            </a:lvl1pPr>
          </a:lstStyle>
          <a:p>
            <a:pPr>
              <a:defRPr/>
            </a:pPr>
            <a:fld id="{815676E3-D080-4682-9BD4-B08D5E24A1B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47574793"/>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154AF6B5-B6A7-4D59-BBBC-418AFA016E6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68877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7481B1F3-6920-4515-A776-B789ED03369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EED39882-7E34-4204-9F73-E15962C3877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94771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2EFBCCA9-A8CB-42EF-B1B1-A08AE1730380}"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51A74919-A1A9-4908-8DCF-FF6EBD137E39}"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281343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6E57E6DE-CF3E-4D1B-A55A-B6145FFAF5A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18F7090D-D8FC-4530-BD1F-094D6BE0D3D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88640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7F81AA3-1F50-44C5-A9B0-EA44D26FE9A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E1727747-57C6-481C-9C53-A9B1379A710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423714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A9DF6A3-06F3-40DA-B108-940C10D3EE3A}"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1007050D-382A-498A-862C-4BF477B5D87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246427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728335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BFDE5AC-D36F-4C41-BB85-BB7CEEAD2823}"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80779ECF-3627-406B-A7B5-EB5FEFF98EC0}"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749707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67A6F05-086B-4D38-8F39-E5B431CB52B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21EC885-5C53-4760-924F-4026177AC9D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23132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51816C4-F1F7-484A-9E5B-FEE31F936B6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F6323621-3EA2-4329-BF7F-C76E0EC43CC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1330205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ー 5"/>
          <p:cNvSpPr>
            <a:spLocks noGrp="1"/>
          </p:cNvSpPr>
          <p:nvPr>
            <p:ph type="dt" sz="half" idx="10"/>
          </p:nvPr>
        </p:nvSpPr>
        <p:spPr>
          <a:xfrm>
            <a:off x="457200" y="6245225"/>
            <a:ext cx="2133600" cy="476250"/>
          </a:xfrm>
        </p:spPr>
        <p:txBody>
          <a:bodyPr/>
          <a:lstStyle>
            <a:lvl1pPr>
              <a:defRPr/>
            </a:lvl1pPr>
          </a:lstStyle>
          <a:p>
            <a:pPr>
              <a:defRPr/>
            </a:pPr>
            <a:endParaRPr lang="en-US" altLang="ja-JP">
              <a:solidFill>
                <a:prstClr val="black">
                  <a:tint val="75000"/>
                </a:prstClr>
              </a:solidFill>
            </a:endParaRPr>
          </a:p>
        </p:txBody>
      </p:sp>
      <p:sp>
        <p:nvSpPr>
          <p:cNvPr id="7" name="フッター プレースホルダー 6"/>
          <p:cNvSpPr>
            <a:spLocks noGrp="1"/>
          </p:cNvSpPr>
          <p:nvPr>
            <p:ph type="ftr" sz="quarter" idx="11"/>
          </p:nvPr>
        </p:nvSpPr>
        <p:spPr>
          <a:xfrm>
            <a:off x="3124200" y="6245225"/>
            <a:ext cx="2895600" cy="476250"/>
          </a:xfrm>
        </p:spPr>
        <p:txBody>
          <a:bodyPr/>
          <a:lstStyle>
            <a:lvl1pPr>
              <a:defRPr/>
            </a:lvl1pPr>
          </a:lstStyle>
          <a:p>
            <a:pPr>
              <a:defRPr/>
            </a:pPr>
            <a:endParaRPr lang="en-US" altLang="ja-JP">
              <a:solidFill>
                <a:prstClr val="black">
                  <a:tint val="75000"/>
                </a:prstClr>
              </a:solidFill>
            </a:endParaRPr>
          </a:p>
        </p:txBody>
      </p:sp>
      <p:sp>
        <p:nvSpPr>
          <p:cNvPr id="8" name="スライド番号プレースホルダー 7"/>
          <p:cNvSpPr>
            <a:spLocks noGrp="1"/>
          </p:cNvSpPr>
          <p:nvPr>
            <p:ph type="sldNum" sz="quarter" idx="12"/>
          </p:nvPr>
        </p:nvSpPr>
        <p:spPr>
          <a:xfrm>
            <a:off x="6553200" y="6245225"/>
            <a:ext cx="2133600" cy="476250"/>
          </a:xfrm>
        </p:spPr>
        <p:txBody>
          <a:bodyPr/>
          <a:lstStyle>
            <a:lvl1pPr>
              <a:defRPr/>
            </a:lvl1pPr>
          </a:lstStyle>
          <a:p>
            <a:pPr>
              <a:defRPr/>
            </a:pPr>
            <a:fld id="{B9B8037A-7F51-4320-83E4-6B1B7EF0A518}"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8628506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3E670EC-485F-4A58-BA7E-6D07EB8D33F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7994A163-4B30-45D6-B2FF-35966BC88F0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625363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2A5F640-04AC-48C7-B24D-98EC8B81DD55}"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6FFB999-81FB-443E-9592-ECF6443410F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40455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4DDD97D-F4B5-467F-A619-EA09E91DA6A2}"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8CAD18BC-04F0-49E1-98E2-FE26E5132803}"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5875808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7481B1F3-6920-4515-A776-B789ED03369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EED39882-7E34-4204-9F73-E15962C3877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5582093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2EFBCCA9-A8CB-42EF-B1B1-A08AE1730380}"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51A74919-A1A9-4908-8DCF-FF6EBD137E39}"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560213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6E57E6DE-CF3E-4D1B-A55A-B6145FFAF5A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18F7090D-D8FC-4530-BD1F-094D6BE0D3D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236775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10042132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7F81AA3-1F50-44C5-A9B0-EA44D26FE9A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E1727747-57C6-481C-9C53-A9B1379A710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1620252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A9DF6A3-06F3-40DA-B108-940C10D3EE3A}"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1007050D-382A-498A-862C-4BF477B5D87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53381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BFDE5AC-D36F-4C41-BB85-BB7CEEAD2823}"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80779ECF-3627-406B-A7B5-EB5FEFF98EC0}"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8033161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67A6F05-086B-4D38-8F39-E5B431CB52B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21EC885-5C53-4760-924F-4026177AC9D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7878076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51816C4-F1F7-484A-9E5B-FEE31F936B6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F6323621-3EA2-4329-BF7F-C76E0EC43CC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45666502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ー 5"/>
          <p:cNvSpPr>
            <a:spLocks noGrp="1"/>
          </p:cNvSpPr>
          <p:nvPr>
            <p:ph type="dt" sz="half" idx="10"/>
          </p:nvPr>
        </p:nvSpPr>
        <p:spPr>
          <a:xfrm>
            <a:off x="457200" y="6245225"/>
            <a:ext cx="2133600" cy="476250"/>
          </a:xfrm>
        </p:spPr>
        <p:txBody>
          <a:bodyPr/>
          <a:lstStyle>
            <a:lvl1pPr>
              <a:defRPr/>
            </a:lvl1pPr>
          </a:lstStyle>
          <a:p>
            <a:pPr>
              <a:defRPr/>
            </a:pPr>
            <a:endParaRPr lang="en-US" altLang="ja-JP">
              <a:solidFill>
                <a:prstClr val="black">
                  <a:tint val="75000"/>
                </a:prstClr>
              </a:solidFill>
            </a:endParaRPr>
          </a:p>
        </p:txBody>
      </p:sp>
      <p:sp>
        <p:nvSpPr>
          <p:cNvPr id="7" name="フッター プレースホルダー 6"/>
          <p:cNvSpPr>
            <a:spLocks noGrp="1"/>
          </p:cNvSpPr>
          <p:nvPr>
            <p:ph type="ftr" sz="quarter" idx="11"/>
          </p:nvPr>
        </p:nvSpPr>
        <p:spPr>
          <a:xfrm>
            <a:off x="3124200" y="6245225"/>
            <a:ext cx="2895600" cy="476250"/>
          </a:xfrm>
        </p:spPr>
        <p:txBody>
          <a:bodyPr/>
          <a:lstStyle>
            <a:lvl1pPr>
              <a:defRPr/>
            </a:lvl1pPr>
          </a:lstStyle>
          <a:p>
            <a:pPr>
              <a:defRPr/>
            </a:pPr>
            <a:endParaRPr lang="en-US" altLang="ja-JP">
              <a:solidFill>
                <a:prstClr val="black">
                  <a:tint val="75000"/>
                </a:prstClr>
              </a:solidFill>
            </a:endParaRPr>
          </a:p>
        </p:txBody>
      </p:sp>
      <p:sp>
        <p:nvSpPr>
          <p:cNvPr id="8" name="スライド番号プレースホルダー 7"/>
          <p:cNvSpPr>
            <a:spLocks noGrp="1"/>
          </p:cNvSpPr>
          <p:nvPr>
            <p:ph type="sldNum" sz="quarter" idx="12"/>
          </p:nvPr>
        </p:nvSpPr>
        <p:spPr>
          <a:xfrm>
            <a:off x="6553200" y="6245225"/>
            <a:ext cx="2133600" cy="476250"/>
          </a:xfrm>
        </p:spPr>
        <p:txBody>
          <a:bodyPr/>
          <a:lstStyle>
            <a:lvl1pPr>
              <a:defRPr/>
            </a:lvl1pPr>
          </a:lstStyle>
          <a:p>
            <a:pPr>
              <a:defRPr/>
            </a:pPr>
            <a:fld id="{B9B8037A-7F51-4320-83E4-6B1B7EF0A518}"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749657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3E670EC-485F-4A58-BA7E-6D07EB8D33F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7994A163-4B30-45D6-B2FF-35966BC88F0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0959286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2A5F640-04AC-48C7-B24D-98EC8B81DD55}"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6FFB999-81FB-443E-9592-ECF6443410F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9248089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4DDD97D-F4B5-467F-A619-EA09E91DA6A2}"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8CAD18BC-04F0-49E1-98E2-FE26E5132803}"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6304773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7481B1F3-6920-4515-A776-B789ED03369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EED39882-7E34-4204-9F73-E15962C3877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55650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84180597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2EFBCCA9-A8CB-42EF-B1B1-A08AE1730380}"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51A74919-A1A9-4908-8DCF-FF6EBD137E39}"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2552613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6E57E6DE-CF3E-4D1B-A55A-B6145FFAF5A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18F7090D-D8FC-4530-BD1F-094D6BE0D3D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8324102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7F81AA3-1F50-44C5-A9B0-EA44D26FE9A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E1727747-57C6-481C-9C53-A9B1379A710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9274033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A9DF6A3-06F3-40DA-B108-940C10D3EE3A}"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1007050D-382A-498A-862C-4BF477B5D87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132805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BFDE5AC-D36F-4C41-BB85-BB7CEEAD2823}"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80779ECF-3627-406B-A7B5-EB5FEFF98EC0}"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08307537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67A6F05-086B-4D38-8F39-E5B431CB52B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21EC885-5C53-4760-924F-4026177AC9D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9745353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51816C4-F1F7-484A-9E5B-FEE31F936B6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F6323621-3EA2-4329-BF7F-C76E0EC43CC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3917599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ー 5"/>
          <p:cNvSpPr>
            <a:spLocks noGrp="1"/>
          </p:cNvSpPr>
          <p:nvPr>
            <p:ph type="dt" sz="half" idx="10"/>
          </p:nvPr>
        </p:nvSpPr>
        <p:spPr>
          <a:xfrm>
            <a:off x="457200" y="6245225"/>
            <a:ext cx="2133600" cy="476250"/>
          </a:xfrm>
        </p:spPr>
        <p:txBody>
          <a:bodyPr/>
          <a:lstStyle>
            <a:lvl1pPr>
              <a:defRPr/>
            </a:lvl1pPr>
          </a:lstStyle>
          <a:p>
            <a:pPr>
              <a:defRPr/>
            </a:pPr>
            <a:endParaRPr lang="en-US" altLang="ja-JP">
              <a:solidFill>
                <a:prstClr val="black">
                  <a:tint val="75000"/>
                </a:prstClr>
              </a:solidFill>
            </a:endParaRPr>
          </a:p>
        </p:txBody>
      </p:sp>
      <p:sp>
        <p:nvSpPr>
          <p:cNvPr id="7" name="フッター プレースホルダー 6"/>
          <p:cNvSpPr>
            <a:spLocks noGrp="1"/>
          </p:cNvSpPr>
          <p:nvPr>
            <p:ph type="ftr" sz="quarter" idx="11"/>
          </p:nvPr>
        </p:nvSpPr>
        <p:spPr>
          <a:xfrm>
            <a:off x="3124200" y="6245225"/>
            <a:ext cx="2895600" cy="476250"/>
          </a:xfrm>
        </p:spPr>
        <p:txBody>
          <a:bodyPr/>
          <a:lstStyle>
            <a:lvl1pPr>
              <a:defRPr/>
            </a:lvl1pPr>
          </a:lstStyle>
          <a:p>
            <a:pPr>
              <a:defRPr/>
            </a:pPr>
            <a:endParaRPr lang="en-US" altLang="ja-JP">
              <a:solidFill>
                <a:prstClr val="black">
                  <a:tint val="75000"/>
                </a:prstClr>
              </a:solidFill>
            </a:endParaRPr>
          </a:p>
        </p:txBody>
      </p:sp>
      <p:sp>
        <p:nvSpPr>
          <p:cNvPr id="8" name="スライド番号プレースホルダー 7"/>
          <p:cNvSpPr>
            <a:spLocks noGrp="1"/>
          </p:cNvSpPr>
          <p:nvPr>
            <p:ph type="sldNum" sz="quarter" idx="12"/>
          </p:nvPr>
        </p:nvSpPr>
        <p:spPr>
          <a:xfrm>
            <a:off x="6553200" y="6245225"/>
            <a:ext cx="2133600" cy="476250"/>
          </a:xfrm>
        </p:spPr>
        <p:txBody>
          <a:bodyPr/>
          <a:lstStyle>
            <a:lvl1pPr>
              <a:defRPr/>
            </a:lvl1pPr>
          </a:lstStyle>
          <a:p>
            <a:pPr>
              <a:defRPr/>
            </a:pPr>
            <a:fld id="{B9B8037A-7F51-4320-83E4-6B1B7EF0A518}"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76486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3E670EC-485F-4A58-BA7E-6D07EB8D33F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7994A163-4B30-45D6-B2FF-35966BC88F0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2082752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2A5F640-04AC-48C7-B24D-98EC8B81DD55}"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6FFB999-81FB-443E-9592-ECF6443410F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0881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143613570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4DDD97D-F4B5-467F-A619-EA09E91DA6A2}"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8CAD18BC-04F0-49E1-98E2-FE26E5132803}"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1358537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7481B1F3-6920-4515-A776-B789ED03369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EED39882-7E34-4204-9F73-E15962C3877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053193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2EFBCCA9-A8CB-42EF-B1B1-A08AE1730380}"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51A74919-A1A9-4908-8DCF-FF6EBD137E39}"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90147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6E57E6DE-CF3E-4D1B-A55A-B6145FFAF5A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18F7090D-D8FC-4530-BD1F-094D6BE0D3D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28037000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7F81AA3-1F50-44C5-A9B0-EA44D26FE9A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E1727747-57C6-481C-9C53-A9B1379A710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0444327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A9DF6A3-06F3-40DA-B108-940C10D3EE3A}"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1007050D-382A-498A-862C-4BF477B5D87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15916132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BFDE5AC-D36F-4C41-BB85-BB7CEEAD2823}"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80779ECF-3627-406B-A7B5-EB5FEFF98EC0}"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97975105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67A6F05-086B-4D38-8F39-E5B431CB52B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21EC885-5C53-4760-924F-4026177AC9D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208534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51816C4-F1F7-484A-9E5B-FEE31F936B6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F6323621-3EA2-4329-BF7F-C76E0EC43CC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42481986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ー 5"/>
          <p:cNvSpPr>
            <a:spLocks noGrp="1"/>
          </p:cNvSpPr>
          <p:nvPr>
            <p:ph type="dt" sz="half" idx="10"/>
          </p:nvPr>
        </p:nvSpPr>
        <p:spPr>
          <a:xfrm>
            <a:off x="457200" y="6245225"/>
            <a:ext cx="2133600" cy="476250"/>
          </a:xfrm>
        </p:spPr>
        <p:txBody>
          <a:bodyPr/>
          <a:lstStyle>
            <a:lvl1pPr>
              <a:defRPr/>
            </a:lvl1pPr>
          </a:lstStyle>
          <a:p>
            <a:pPr>
              <a:defRPr/>
            </a:pPr>
            <a:endParaRPr lang="en-US" altLang="ja-JP">
              <a:solidFill>
                <a:prstClr val="black">
                  <a:tint val="75000"/>
                </a:prstClr>
              </a:solidFill>
            </a:endParaRPr>
          </a:p>
        </p:txBody>
      </p:sp>
      <p:sp>
        <p:nvSpPr>
          <p:cNvPr id="7" name="フッター プレースホルダー 6"/>
          <p:cNvSpPr>
            <a:spLocks noGrp="1"/>
          </p:cNvSpPr>
          <p:nvPr>
            <p:ph type="ftr" sz="quarter" idx="11"/>
          </p:nvPr>
        </p:nvSpPr>
        <p:spPr>
          <a:xfrm>
            <a:off x="3124200" y="6245225"/>
            <a:ext cx="2895600" cy="476250"/>
          </a:xfrm>
        </p:spPr>
        <p:txBody>
          <a:bodyPr/>
          <a:lstStyle>
            <a:lvl1pPr>
              <a:defRPr/>
            </a:lvl1pPr>
          </a:lstStyle>
          <a:p>
            <a:pPr>
              <a:defRPr/>
            </a:pPr>
            <a:endParaRPr lang="en-US" altLang="ja-JP">
              <a:solidFill>
                <a:prstClr val="black">
                  <a:tint val="75000"/>
                </a:prstClr>
              </a:solidFill>
            </a:endParaRPr>
          </a:p>
        </p:txBody>
      </p:sp>
      <p:sp>
        <p:nvSpPr>
          <p:cNvPr id="8" name="スライド番号プレースホルダー 7"/>
          <p:cNvSpPr>
            <a:spLocks noGrp="1"/>
          </p:cNvSpPr>
          <p:nvPr>
            <p:ph type="sldNum" sz="quarter" idx="12"/>
          </p:nvPr>
        </p:nvSpPr>
        <p:spPr>
          <a:xfrm>
            <a:off x="6553200" y="6245225"/>
            <a:ext cx="2133600" cy="476250"/>
          </a:xfrm>
        </p:spPr>
        <p:txBody>
          <a:bodyPr/>
          <a:lstStyle>
            <a:lvl1pPr>
              <a:defRPr/>
            </a:lvl1pPr>
          </a:lstStyle>
          <a:p>
            <a:pPr>
              <a:defRPr/>
            </a:pPr>
            <a:fld id="{B9B8037A-7F51-4320-83E4-6B1B7EF0A518}"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885456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113531542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3E670EC-485F-4A58-BA7E-6D07EB8D33F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7994A163-4B30-45D6-B2FF-35966BC88F0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05253548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2A5F640-04AC-48C7-B24D-98EC8B81DD55}"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6FFB999-81FB-443E-9592-ECF6443410F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56000572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4DDD97D-F4B5-467F-A619-EA09E91DA6A2}"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8CAD18BC-04F0-49E1-98E2-FE26E5132803}"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05703417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7481B1F3-6920-4515-A776-B789ED03369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EED39882-7E34-4204-9F73-E15962C3877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863881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2EFBCCA9-A8CB-42EF-B1B1-A08AE1730380}"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51A74919-A1A9-4908-8DCF-FF6EBD137E39}"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8869236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6E57E6DE-CF3E-4D1B-A55A-B6145FFAF5A1}"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18F7090D-D8FC-4530-BD1F-094D6BE0D3D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14760063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7F81AA3-1F50-44C5-A9B0-EA44D26FE9A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E1727747-57C6-481C-9C53-A9B1379A710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83077799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A9DF6A3-06F3-40DA-B108-940C10D3EE3A}"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1007050D-382A-498A-862C-4BF477B5D87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93627663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BFDE5AC-D36F-4C41-BB85-BB7CEEAD2823}"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80779ECF-3627-406B-A7B5-EB5FEFF98EC0}"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6775725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867A6F05-086B-4D38-8F39-E5B431CB52B7}"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521EC885-5C53-4760-924F-4026177AC9D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65052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162821902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51816C4-F1F7-484A-9E5B-FEE31F936B69}"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F6323621-3EA2-4329-BF7F-C76E0EC43CC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6105380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日付プレースホルダー 5"/>
          <p:cNvSpPr>
            <a:spLocks noGrp="1"/>
          </p:cNvSpPr>
          <p:nvPr>
            <p:ph type="dt" sz="half" idx="10"/>
          </p:nvPr>
        </p:nvSpPr>
        <p:spPr>
          <a:xfrm>
            <a:off x="457200" y="6245225"/>
            <a:ext cx="2133600" cy="476250"/>
          </a:xfrm>
        </p:spPr>
        <p:txBody>
          <a:bodyPr/>
          <a:lstStyle>
            <a:lvl1pPr>
              <a:defRPr/>
            </a:lvl1pPr>
          </a:lstStyle>
          <a:p>
            <a:pPr>
              <a:defRPr/>
            </a:pPr>
            <a:endParaRPr lang="en-US" altLang="ja-JP">
              <a:solidFill>
                <a:prstClr val="black">
                  <a:tint val="75000"/>
                </a:prstClr>
              </a:solidFill>
            </a:endParaRPr>
          </a:p>
        </p:txBody>
      </p:sp>
      <p:sp>
        <p:nvSpPr>
          <p:cNvPr id="7" name="フッター プレースホルダー 6"/>
          <p:cNvSpPr>
            <a:spLocks noGrp="1"/>
          </p:cNvSpPr>
          <p:nvPr>
            <p:ph type="ftr" sz="quarter" idx="11"/>
          </p:nvPr>
        </p:nvSpPr>
        <p:spPr>
          <a:xfrm>
            <a:off x="3124200" y="6245225"/>
            <a:ext cx="2895600" cy="476250"/>
          </a:xfrm>
        </p:spPr>
        <p:txBody>
          <a:bodyPr/>
          <a:lstStyle>
            <a:lvl1pPr>
              <a:defRPr/>
            </a:lvl1pPr>
          </a:lstStyle>
          <a:p>
            <a:pPr>
              <a:defRPr/>
            </a:pPr>
            <a:endParaRPr lang="en-US" altLang="ja-JP">
              <a:solidFill>
                <a:prstClr val="black">
                  <a:tint val="75000"/>
                </a:prstClr>
              </a:solidFill>
            </a:endParaRPr>
          </a:p>
        </p:txBody>
      </p:sp>
      <p:sp>
        <p:nvSpPr>
          <p:cNvPr id="8" name="スライド番号プレースホルダー 7"/>
          <p:cNvSpPr>
            <a:spLocks noGrp="1"/>
          </p:cNvSpPr>
          <p:nvPr>
            <p:ph type="sldNum" sz="quarter" idx="12"/>
          </p:nvPr>
        </p:nvSpPr>
        <p:spPr>
          <a:xfrm>
            <a:off x="6553200" y="6245225"/>
            <a:ext cx="2133600" cy="476250"/>
          </a:xfrm>
        </p:spPr>
        <p:txBody>
          <a:bodyPr/>
          <a:lstStyle>
            <a:lvl1pPr>
              <a:defRPr/>
            </a:lvl1pPr>
          </a:lstStyle>
          <a:p>
            <a:pPr>
              <a:defRPr/>
            </a:pPr>
            <a:fld id="{B9B8037A-7F51-4320-83E4-6B1B7EF0A518}"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1113179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AD0183F-0B43-490F-88A1-ACC17DCC0A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580718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19C2F6-1E0F-432A-BD06-A35E8097168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0925853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2732C5-762F-4010-A74A-036D93AD03F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857321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A9EE57D-2ABF-4308-9000-6F7799064A9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064703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966C2A4-82B4-4003-8A76-0C07E4E4ED7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892093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3307E58-AC02-4FC6-A9B6-BCFBC4DB04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0738274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68D9BA-AF12-4985-B51A-F387EFF4F3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4028848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AAE9BA-035F-42FF-BAE1-0B4248F56BB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7850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273367355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331709F-6D35-4908-89ED-4E323DCC6E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0213291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6F3D53-07CE-45AE-97EB-4EEFBC8EBB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4706674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8A0038-AA67-43BF-B281-9825D244C86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5897052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9A9598F4-CA57-4057-9CA3-B85269E8B5C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0187074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274638"/>
            <a:ext cx="8229600" cy="5851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B4CBEF5-0A23-42F4-90EB-72A82925CD5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1400784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cSld name="タイトルとテキスト">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9" name="Title 8"/>
          <p:cNvSpPr>
            <a:spLocks noGrp="1"/>
          </p:cNvSpPr>
          <p:nvPr>
            <p:ph type="title"/>
          </p:nvPr>
        </p:nvSpPr>
        <p:spPr>
          <a:xfrm>
            <a:off x="457200" y="359465"/>
            <a:ext cx="8229600" cy="1143000"/>
          </a:xfrm>
          <a:prstGeom prst="rect">
            <a:avLst/>
          </a:prstGeom>
        </p:spPr>
        <p:txBody>
          <a:bodyPr>
            <a:normAutofit/>
          </a:bodyPr>
          <a:lstStyle/>
          <a:p>
            <a:r>
              <a:rPr lang="ja-JP" altLang="en-US" smtClean="0"/>
              <a:t>マスタ タイトルの書式設定</a:t>
            </a:r>
            <a:endParaRPr lang="en-US"/>
          </a:p>
        </p:txBody>
      </p:sp>
      <p:sp>
        <p:nvSpPr>
          <p:cNvPr id="4" name="Rectangle 6"/>
          <p:cNvSpPr>
            <a:spLocks noGrp="1"/>
          </p:cNvSpPr>
          <p:nvPr>
            <p:ph type="dt" sz="half" idx="10"/>
          </p:nvPr>
        </p:nvSpPr>
        <p:spPr/>
        <p:txBody>
          <a:bodyPr/>
          <a:lstStyle>
            <a:lvl1pPr>
              <a:defRPr/>
            </a:lvl1pPr>
          </a:lstStyle>
          <a:p>
            <a:pPr>
              <a:defRPr/>
            </a:pPr>
            <a:fld id="{31712BC3-E557-4496-BC4D-AD637759EC61}" type="datetimeFigureOut">
              <a:rPr lang="en-US" altLang="ja-JP">
                <a:solidFill>
                  <a:srgbClr val="000000"/>
                </a:solidFill>
              </a:rPr>
              <a:pPr>
                <a:defRPr/>
              </a:pPr>
              <a:t>1/25/2016</a:t>
            </a:fld>
            <a:endParaRPr lang="en-US" altLang="ja-JP" dirty="0">
              <a:solidFill>
                <a:srgbClr val="000000"/>
              </a:solidFill>
            </a:endParaRPr>
          </a:p>
        </p:txBody>
      </p:sp>
      <p:sp>
        <p:nvSpPr>
          <p:cNvPr id="5" name="Rectangle 20"/>
          <p:cNvSpPr>
            <a:spLocks noGrp="1"/>
          </p:cNvSpPr>
          <p:nvPr>
            <p:ph type="ftr" sz="quarter" idx="11"/>
          </p:nvPr>
        </p:nvSpPr>
        <p:spPr/>
        <p:txBody>
          <a:bodyPr/>
          <a:lstStyle>
            <a:lvl1pPr>
              <a:defRPr/>
            </a:lvl1pPr>
          </a:lstStyle>
          <a:p>
            <a:pPr>
              <a:defRPr/>
            </a:pPr>
            <a:endParaRPr lang="en-US" altLang="ja-JP">
              <a:solidFill>
                <a:srgbClr val="000000"/>
              </a:solidFill>
            </a:endParaRPr>
          </a:p>
        </p:txBody>
      </p:sp>
      <p:sp>
        <p:nvSpPr>
          <p:cNvPr id="6" name="Rectangle 21"/>
          <p:cNvSpPr>
            <a:spLocks noGrp="1"/>
          </p:cNvSpPr>
          <p:nvPr>
            <p:ph type="sldNum" sz="quarter" idx="12"/>
          </p:nvPr>
        </p:nvSpPr>
        <p:spPr/>
        <p:txBody>
          <a:bodyPr/>
          <a:lstStyle>
            <a:lvl1pPr>
              <a:defRPr/>
            </a:lvl1pPr>
          </a:lstStyle>
          <a:p>
            <a:pPr>
              <a:defRPr/>
            </a:pPr>
            <a:fld id="{CA73627B-78CF-4C23-A151-4ED21E07BBE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76962502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cSld name="タイトルと 2 段組みテキスト">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1" name="Rectangle 11"/>
          <p:cNvSpPr>
            <a:spLocks noGrp="1"/>
          </p:cNvSpPr>
          <p:nvPr>
            <p:ph type="body" sz="half" idx="2"/>
          </p:nvPr>
        </p:nvSpPr>
        <p:spPr>
          <a:xfrm>
            <a:off x="4648200" y="1600200"/>
            <a:ext cx="40386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8" name="Title 7"/>
          <p:cNvSpPr>
            <a:spLocks noGrp="1"/>
          </p:cNvSpPr>
          <p:nvPr>
            <p:ph type="title"/>
          </p:nvPr>
        </p:nvSpPr>
        <p:spPr>
          <a:xfrm>
            <a:off x="457200" y="359465"/>
            <a:ext cx="8229600" cy="1143000"/>
          </a:xfrm>
          <a:prstGeom prst="rect">
            <a:avLst/>
          </a:prstGeom>
        </p:spPr>
        <p:txBody>
          <a:bodyPr>
            <a:normAutofit/>
          </a:bodyPr>
          <a:lstStyle/>
          <a:p>
            <a:r>
              <a:rPr lang="ja-JP" altLang="en-US" smtClean="0"/>
              <a:t>マスタ タイトルの書式設定</a:t>
            </a:r>
            <a:endParaRPr lang="en-US"/>
          </a:p>
        </p:txBody>
      </p:sp>
      <p:sp>
        <p:nvSpPr>
          <p:cNvPr id="5" name="Rectangle 6"/>
          <p:cNvSpPr>
            <a:spLocks noGrp="1"/>
          </p:cNvSpPr>
          <p:nvPr>
            <p:ph type="dt" sz="half" idx="10"/>
          </p:nvPr>
        </p:nvSpPr>
        <p:spPr/>
        <p:txBody>
          <a:bodyPr/>
          <a:lstStyle>
            <a:lvl1pPr>
              <a:defRPr/>
            </a:lvl1pPr>
          </a:lstStyle>
          <a:p>
            <a:pPr>
              <a:defRPr/>
            </a:pPr>
            <a:fld id="{F91135C1-CC85-4E75-98C0-ED8F6CF024FF}" type="datetimeFigureOut">
              <a:rPr lang="en-US" altLang="ja-JP">
                <a:solidFill>
                  <a:srgbClr val="000000"/>
                </a:solidFill>
              </a:rPr>
              <a:pPr>
                <a:defRPr/>
              </a:pPr>
              <a:t>1/25/2016</a:t>
            </a:fld>
            <a:endParaRPr lang="en-US" altLang="ja-JP" dirty="0">
              <a:solidFill>
                <a:srgbClr val="000000"/>
              </a:solidFill>
            </a:endParaRPr>
          </a:p>
        </p:txBody>
      </p:sp>
      <p:sp>
        <p:nvSpPr>
          <p:cNvPr id="6" name="Rectangle 20"/>
          <p:cNvSpPr>
            <a:spLocks noGrp="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21"/>
          <p:cNvSpPr>
            <a:spLocks noGrp="1"/>
          </p:cNvSpPr>
          <p:nvPr>
            <p:ph type="sldNum" sz="quarter" idx="12"/>
          </p:nvPr>
        </p:nvSpPr>
        <p:spPr/>
        <p:txBody>
          <a:bodyPr/>
          <a:lstStyle>
            <a:lvl1pPr>
              <a:defRPr/>
            </a:lvl1pPr>
          </a:lstStyle>
          <a:p>
            <a:pPr>
              <a:defRPr/>
            </a:pPr>
            <a:fld id="{815676E3-D080-4682-9BD4-B08D5E24A1B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6004009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154AF6B5-B6A7-4D59-BBBC-418AFA016E6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3337556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AD0183F-0B43-490F-88A1-ACC17DCC0A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8849619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19C2F6-1E0F-432A-BD06-A35E8097168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88948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11ECE36-A8FB-4205-8526-B1809F470FE3}" type="datetimeFigureOut">
              <a:rPr kumimoji="1" lang="ja-JP" altLang="en-US" smtClean="0"/>
              <a:t>2016/1/25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233593555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2732C5-762F-4010-A74A-036D93AD03F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5051919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A9EE57D-2ABF-4308-9000-6F7799064A9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873591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966C2A4-82B4-4003-8A76-0C07E4E4ED7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118013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3307E58-AC02-4FC6-A9B6-BCFBC4DB04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1573496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68D9BA-AF12-4985-B51A-F387EFF4F3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6568562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AAE9BA-035F-42FF-BAE1-0B4248F56BB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0094896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331709F-6D35-4908-89ED-4E323DCC6E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5067165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C6F3D53-07CE-45AE-97EB-4EEFBC8EBB3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4006797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8A0038-AA67-43BF-B281-9825D244C86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6374588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4648200" y="3938588"/>
            <a:ext cx="4038600"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9A9598F4-CA57-4057-9CA3-B85269E8B5C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9354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24.xml"/><Relationship Id="rId13" Type="http://schemas.openxmlformats.org/officeDocument/2006/relationships/slideLayout" Target="../slideLayouts/slideLayout129.xml"/><Relationship Id="rId3" Type="http://schemas.openxmlformats.org/officeDocument/2006/relationships/slideLayout" Target="../slideLayouts/slideLayout119.xml"/><Relationship Id="rId7" Type="http://schemas.openxmlformats.org/officeDocument/2006/relationships/slideLayout" Target="../slideLayouts/slideLayout123.xml"/><Relationship Id="rId12" Type="http://schemas.openxmlformats.org/officeDocument/2006/relationships/slideLayout" Target="../slideLayouts/slideLayout128.xml"/><Relationship Id="rId2" Type="http://schemas.openxmlformats.org/officeDocument/2006/relationships/slideLayout" Target="../slideLayouts/slideLayout118.xml"/><Relationship Id="rId16" Type="http://schemas.openxmlformats.org/officeDocument/2006/relationships/theme" Target="../theme/theme10.xml"/><Relationship Id="rId1" Type="http://schemas.openxmlformats.org/officeDocument/2006/relationships/slideLayout" Target="../slideLayouts/slideLayout117.xml"/><Relationship Id="rId6" Type="http://schemas.openxmlformats.org/officeDocument/2006/relationships/slideLayout" Target="../slideLayouts/slideLayout122.xml"/><Relationship Id="rId11" Type="http://schemas.openxmlformats.org/officeDocument/2006/relationships/slideLayout" Target="../slideLayouts/slideLayout127.xml"/><Relationship Id="rId5" Type="http://schemas.openxmlformats.org/officeDocument/2006/relationships/slideLayout" Target="../slideLayouts/slideLayout121.xml"/><Relationship Id="rId15" Type="http://schemas.openxmlformats.org/officeDocument/2006/relationships/slideLayout" Target="../slideLayouts/slideLayout131.xml"/><Relationship Id="rId10" Type="http://schemas.openxmlformats.org/officeDocument/2006/relationships/slideLayout" Target="../slideLayouts/slideLayout126.xml"/><Relationship Id="rId4" Type="http://schemas.openxmlformats.org/officeDocument/2006/relationships/slideLayout" Target="../slideLayouts/slideLayout120.xml"/><Relationship Id="rId9" Type="http://schemas.openxmlformats.org/officeDocument/2006/relationships/slideLayout" Target="../slideLayouts/slideLayout125.xml"/><Relationship Id="rId14" Type="http://schemas.openxmlformats.org/officeDocument/2006/relationships/slideLayout" Target="../slideLayouts/slideLayout130.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9.xml"/><Relationship Id="rId13" Type="http://schemas.openxmlformats.org/officeDocument/2006/relationships/slideLayout" Target="../slideLayouts/slideLayout144.xml"/><Relationship Id="rId3" Type="http://schemas.openxmlformats.org/officeDocument/2006/relationships/slideLayout" Target="../slideLayouts/slideLayout134.xml"/><Relationship Id="rId7" Type="http://schemas.openxmlformats.org/officeDocument/2006/relationships/slideLayout" Target="../slideLayouts/slideLayout138.xml"/><Relationship Id="rId12" Type="http://schemas.openxmlformats.org/officeDocument/2006/relationships/slideLayout" Target="../slideLayouts/slideLayout143.xml"/><Relationship Id="rId17" Type="http://schemas.openxmlformats.org/officeDocument/2006/relationships/theme" Target="../theme/theme11.xml"/><Relationship Id="rId2" Type="http://schemas.openxmlformats.org/officeDocument/2006/relationships/slideLayout" Target="../slideLayouts/slideLayout133.xml"/><Relationship Id="rId16" Type="http://schemas.openxmlformats.org/officeDocument/2006/relationships/slideLayout" Target="../slideLayouts/slideLayout147.xml"/><Relationship Id="rId1" Type="http://schemas.openxmlformats.org/officeDocument/2006/relationships/slideLayout" Target="../slideLayouts/slideLayout132.xml"/><Relationship Id="rId6" Type="http://schemas.openxmlformats.org/officeDocument/2006/relationships/slideLayout" Target="../slideLayouts/slideLayout137.xml"/><Relationship Id="rId11" Type="http://schemas.openxmlformats.org/officeDocument/2006/relationships/slideLayout" Target="../slideLayouts/slideLayout142.xml"/><Relationship Id="rId5" Type="http://schemas.openxmlformats.org/officeDocument/2006/relationships/slideLayout" Target="../slideLayouts/slideLayout136.xml"/><Relationship Id="rId15" Type="http://schemas.openxmlformats.org/officeDocument/2006/relationships/slideLayout" Target="../slideLayouts/slideLayout146.xml"/><Relationship Id="rId10" Type="http://schemas.openxmlformats.org/officeDocument/2006/relationships/slideLayout" Target="../slideLayouts/slideLayout141.xml"/><Relationship Id="rId4" Type="http://schemas.openxmlformats.org/officeDocument/2006/relationships/slideLayout" Target="../slideLayouts/slideLayout135.xml"/><Relationship Id="rId9" Type="http://schemas.openxmlformats.org/officeDocument/2006/relationships/slideLayout" Target="../slideLayouts/slideLayout140.xml"/><Relationship Id="rId14" Type="http://schemas.openxmlformats.org/officeDocument/2006/relationships/slideLayout" Target="../slideLayouts/slideLayout14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17" Type="http://schemas.openxmlformats.org/officeDocument/2006/relationships/theme" Target="../theme/theme7.xml"/><Relationship Id="rId2" Type="http://schemas.openxmlformats.org/officeDocument/2006/relationships/slideLayout" Target="../slideLayouts/slideLayout73.xml"/><Relationship Id="rId16" Type="http://schemas.openxmlformats.org/officeDocument/2006/relationships/slideLayout" Target="../slideLayouts/slideLayout87.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slideLayout" Target="../slideLayouts/slideLayout8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slideLayout" Target="../slideLayouts/slideLayout8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5.xml"/><Relationship Id="rId13" Type="http://schemas.openxmlformats.org/officeDocument/2006/relationships/slideLayout" Target="../slideLayouts/slideLayout100.xml"/><Relationship Id="rId3" Type="http://schemas.openxmlformats.org/officeDocument/2006/relationships/slideLayout" Target="../slideLayouts/slideLayout90.xml"/><Relationship Id="rId7" Type="http://schemas.openxmlformats.org/officeDocument/2006/relationships/slideLayout" Target="../slideLayouts/slideLayout94.xml"/><Relationship Id="rId12" Type="http://schemas.openxmlformats.org/officeDocument/2006/relationships/slideLayout" Target="../slideLayouts/slideLayout99.xml"/><Relationship Id="rId17" Type="http://schemas.openxmlformats.org/officeDocument/2006/relationships/theme" Target="../theme/theme8.xml"/><Relationship Id="rId2" Type="http://schemas.openxmlformats.org/officeDocument/2006/relationships/slideLayout" Target="../slideLayouts/slideLayout89.xml"/><Relationship Id="rId16" Type="http://schemas.openxmlformats.org/officeDocument/2006/relationships/slideLayout" Target="../slideLayouts/slideLayout103.xml"/><Relationship Id="rId1" Type="http://schemas.openxmlformats.org/officeDocument/2006/relationships/slideLayout" Target="../slideLayouts/slideLayout88.xml"/><Relationship Id="rId6" Type="http://schemas.openxmlformats.org/officeDocument/2006/relationships/slideLayout" Target="../slideLayouts/slideLayout93.xml"/><Relationship Id="rId11" Type="http://schemas.openxmlformats.org/officeDocument/2006/relationships/slideLayout" Target="../slideLayouts/slideLayout98.xml"/><Relationship Id="rId5" Type="http://schemas.openxmlformats.org/officeDocument/2006/relationships/slideLayout" Target="../slideLayouts/slideLayout92.xml"/><Relationship Id="rId15" Type="http://schemas.openxmlformats.org/officeDocument/2006/relationships/slideLayout" Target="../slideLayouts/slideLayout102.xml"/><Relationship Id="rId10" Type="http://schemas.openxmlformats.org/officeDocument/2006/relationships/slideLayout" Target="../slideLayouts/slideLayout97.xml"/><Relationship Id="rId4" Type="http://schemas.openxmlformats.org/officeDocument/2006/relationships/slideLayout" Target="../slideLayouts/slideLayout91.xml"/><Relationship Id="rId9" Type="http://schemas.openxmlformats.org/officeDocument/2006/relationships/slideLayout" Target="../slideLayouts/slideLayout96.xml"/><Relationship Id="rId14" Type="http://schemas.openxmlformats.org/officeDocument/2006/relationships/slideLayout" Target="../slideLayouts/slideLayout10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11.xml"/><Relationship Id="rId13" Type="http://schemas.openxmlformats.org/officeDocument/2006/relationships/slideLayout" Target="../slideLayouts/slideLayout116.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slideLayout" Target="../slideLayouts/slideLayout115.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1ECE36-A8FB-4205-8526-B1809F470FE3}" type="datetimeFigureOut">
              <a:rPr kumimoji="1" lang="ja-JP" altLang="en-US" smtClean="0"/>
              <a:t>2016/1/25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82503-D6AD-4F1C-A5A1-FC952F025689}" type="slidenum">
              <a:rPr kumimoji="1" lang="ja-JP" altLang="en-US" smtClean="0"/>
              <a:t>‹#›</a:t>
            </a:fld>
            <a:endParaRPr kumimoji="1" lang="ja-JP" altLang="en-US"/>
          </a:p>
        </p:txBody>
      </p:sp>
    </p:spTree>
    <p:extLst>
      <p:ext uri="{BB962C8B-B14F-4D97-AF65-F5344CB8AC3E}">
        <p14:creationId xmlns:p14="http://schemas.microsoft.com/office/powerpoint/2010/main" val="353822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charset="-128"/>
              </a:defRPr>
            </a:lvl1pPr>
          </a:lstStyle>
          <a:p>
            <a:pPr fontAlgn="base">
              <a:spcBef>
                <a:spcPct val="0"/>
              </a:spcBef>
              <a:spcAft>
                <a:spcPct val="0"/>
              </a:spcAft>
              <a:defRPr/>
            </a:pPr>
            <a:fld id="{5C9131B6-C701-4435-9114-21E3D44BB2FD}"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829201704"/>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charset="-128"/>
              </a:defRPr>
            </a:lvl1pPr>
          </a:lstStyle>
          <a:p>
            <a:pPr fontAlgn="base">
              <a:spcBef>
                <a:spcPct val="0"/>
              </a:spcBef>
              <a:spcAft>
                <a:spcPct val="0"/>
              </a:spcAft>
              <a:defRPr/>
            </a:pPr>
            <a:fld id="{88F2BA6A-7FE1-4F8D-9E96-674B0F00A94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277718541"/>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 id="2147483869" r:id="rId13"/>
    <p:sldLayoutId id="2147483870" r:id="rId14"/>
    <p:sldLayoutId id="2147483871" r:id="rId15"/>
    <p:sldLayoutId id="2147483872" r:id="rId16"/>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FC9C7EB-80A3-441A-8A43-FDF7D5517D3F}"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FAA29A-77D4-4A5C-AB78-E7F081D6BF2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65986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FC9C7EB-80A3-441A-8A43-FDF7D5517D3F}"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FAA29A-77D4-4A5C-AB78-E7F081D6BF2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8450039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FC9C7EB-80A3-441A-8A43-FDF7D5517D3F}"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FAA29A-77D4-4A5C-AB78-E7F081D6BF2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8306396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FC9C7EB-80A3-441A-8A43-FDF7D5517D3F}"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FAA29A-77D4-4A5C-AB78-E7F081D6BF2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95111065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FC9C7EB-80A3-441A-8A43-FDF7D5517D3F}" type="datetimeFigureOut">
              <a:rPr lang="ja-JP" altLang="en-US">
                <a:solidFill>
                  <a:prstClr val="black">
                    <a:tint val="75000"/>
                  </a:prstClr>
                </a:solidFill>
              </a:rPr>
              <a:pPr>
                <a:defRPr/>
              </a:pPr>
              <a:t>2016/1/25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FAA29A-77D4-4A5C-AB78-E7F081D6BF2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857471732"/>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charset="-128"/>
              </a:defRPr>
            </a:lvl1pPr>
          </a:lstStyle>
          <a:p>
            <a:pPr fontAlgn="base">
              <a:spcBef>
                <a:spcPct val="0"/>
              </a:spcBef>
              <a:spcAft>
                <a:spcPct val="0"/>
              </a:spcAft>
              <a:defRPr/>
            </a:pPr>
            <a:fld id="{88F2BA6A-7FE1-4F8D-9E96-674B0F00A94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42832650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charset="-128"/>
              </a:defRPr>
            </a:lvl1pPr>
          </a:lstStyle>
          <a:p>
            <a:pPr fontAlgn="base">
              <a:spcBef>
                <a:spcPct val="0"/>
              </a:spcBef>
              <a:spcAft>
                <a:spcPct val="0"/>
              </a:spcAft>
              <a:defRPr/>
            </a:pPr>
            <a:fld id="{88F2BA6A-7FE1-4F8D-9E96-674B0F00A94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892311636"/>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 id="2147483823" r:id="rId14"/>
    <p:sldLayoutId id="2147483824" r:id="rId15"/>
    <p:sldLayoutId id="2147483825" r:id="rId16"/>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49549" name="Group 13"/>
          <p:cNvGrpSpPr>
            <a:grpSpLocks/>
          </p:cNvGrpSpPr>
          <p:nvPr/>
        </p:nvGrpSpPr>
        <p:grpSpPr bwMode="auto">
          <a:xfrm>
            <a:off x="1071563" y="304800"/>
            <a:ext cx="7615237" cy="1106488"/>
            <a:chOff x="675" y="192"/>
            <a:chExt cx="4797" cy="697"/>
          </a:xfrm>
        </p:grpSpPr>
        <p:sp>
          <p:nvSpPr>
            <p:cNvPr id="449542" name="Oval 6"/>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sp>
          <p:nvSpPr>
            <p:cNvPr id="449543" name="Oval 7"/>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sp>
          <p:nvSpPr>
            <p:cNvPr id="449544" name="Oval 8"/>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sp>
          <p:nvSpPr>
            <p:cNvPr id="449545" name="Oval 9"/>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sp>
          <p:nvSpPr>
            <p:cNvPr id="449546" name="Oval 10"/>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0" lang="ja-JP" altLang="en-US" sz="2400">
                <a:solidFill>
                  <a:srgbClr val="000000"/>
                </a:solidFill>
                <a:latin typeface="Times New Roman" pitchFamily="18" charset="0"/>
              </a:endParaRPr>
            </a:p>
          </p:txBody>
        </p:sp>
      </p:grpSp>
      <p:sp>
        <p:nvSpPr>
          <p:cNvPr id="449538" name="Rectangle 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49539" name="Rectangle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sz="1000"/>
            </a:lvl1pPr>
          </a:lstStyle>
          <a:p>
            <a:pPr fontAlgn="base">
              <a:spcBef>
                <a:spcPct val="0"/>
              </a:spcBef>
              <a:spcAft>
                <a:spcPct val="0"/>
              </a:spcAft>
            </a:pPr>
            <a:endParaRPr lang="en-US" altLang="ja-JP">
              <a:solidFill>
                <a:srgbClr val="000000"/>
              </a:solidFill>
            </a:endParaRPr>
          </a:p>
        </p:txBody>
      </p:sp>
      <p:sp>
        <p:nvSpPr>
          <p:cNvPr id="449540" name="Rectangle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000"/>
            </a:lvl1pPr>
          </a:lstStyle>
          <a:p>
            <a:pPr algn="ctr" fontAlgn="base">
              <a:spcBef>
                <a:spcPct val="0"/>
              </a:spcBef>
              <a:spcAft>
                <a:spcPct val="0"/>
              </a:spcAft>
            </a:pPr>
            <a:endParaRPr lang="en-US" altLang="ja-JP">
              <a:solidFill>
                <a:srgbClr val="000000"/>
              </a:solidFill>
            </a:endParaRPr>
          </a:p>
        </p:txBody>
      </p:sp>
      <p:sp>
        <p:nvSpPr>
          <p:cNvPr id="449541" name="Rectangle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000"/>
            </a:lvl1pPr>
          </a:lstStyle>
          <a:p>
            <a:pPr fontAlgn="base">
              <a:spcBef>
                <a:spcPct val="0"/>
              </a:spcBef>
              <a:spcAft>
                <a:spcPct val="0"/>
              </a:spcAft>
            </a:pPr>
            <a:fld id="{5C3F9338-2D3B-43B3-9A0A-FAD859C7A92C}" type="slidenum">
              <a:rPr lang="ja-JP" altLang="en-US">
                <a:solidFill>
                  <a:srgbClr val="000000"/>
                </a:solidFill>
              </a:rPr>
              <a:pPr fontAlgn="base">
                <a:spcBef>
                  <a:spcPct val="0"/>
                </a:spcBef>
                <a:spcAft>
                  <a:spcPct val="0"/>
                </a:spcAft>
              </a:pPr>
              <a:t>‹#›</a:t>
            </a:fld>
            <a:endParaRPr lang="en-US" altLang="ja-JP">
              <a:solidFill>
                <a:srgbClr val="000000"/>
              </a:solidFill>
            </a:endParaRPr>
          </a:p>
        </p:txBody>
      </p:sp>
      <p:sp>
        <p:nvSpPr>
          <p:cNvPr id="449550" name="Rectangle 14"/>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Tree>
    <p:extLst>
      <p:ext uri="{BB962C8B-B14F-4D97-AF65-F5344CB8AC3E}">
        <p14:creationId xmlns:p14="http://schemas.microsoft.com/office/powerpoint/2010/main" val="881552360"/>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Lst>
  <p:timing>
    <p:tnLst>
      <p:par>
        <p:cTn id="1" dur="indefinite" restart="never" nodeType="tmRoot"/>
      </p:par>
    </p:tnLst>
  </p:timing>
  <p:txStyles>
    <p:titleStyle>
      <a:lvl1pPr algn="l" rtl="0" fontAlgn="base">
        <a:spcBef>
          <a:spcPct val="0"/>
        </a:spcBef>
        <a:spcAft>
          <a:spcPct val="0"/>
        </a:spcAft>
        <a:defRPr kumimoji="1" sz="3800">
          <a:solidFill>
            <a:schemeClr val="tx2"/>
          </a:solidFill>
          <a:latin typeface="+mj-lt"/>
          <a:ea typeface="+mj-ea"/>
          <a:cs typeface="+mj-cs"/>
        </a:defRPr>
      </a:lvl1pPr>
      <a:lvl2pPr algn="l" rtl="0" fontAlgn="base">
        <a:spcBef>
          <a:spcPct val="0"/>
        </a:spcBef>
        <a:spcAft>
          <a:spcPct val="0"/>
        </a:spcAft>
        <a:defRPr kumimoji="1" sz="3800">
          <a:solidFill>
            <a:schemeClr val="tx2"/>
          </a:solidFill>
          <a:latin typeface="Arial" pitchFamily="34" charset="0"/>
          <a:ea typeface="ＭＳ Ｐゴシック" pitchFamily="50" charset="-128"/>
        </a:defRPr>
      </a:lvl2pPr>
      <a:lvl3pPr algn="l" rtl="0" fontAlgn="base">
        <a:spcBef>
          <a:spcPct val="0"/>
        </a:spcBef>
        <a:spcAft>
          <a:spcPct val="0"/>
        </a:spcAft>
        <a:defRPr kumimoji="1" sz="3800">
          <a:solidFill>
            <a:schemeClr val="tx2"/>
          </a:solidFill>
          <a:latin typeface="Arial" pitchFamily="34" charset="0"/>
          <a:ea typeface="ＭＳ Ｐゴシック" pitchFamily="50" charset="-128"/>
        </a:defRPr>
      </a:lvl3pPr>
      <a:lvl4pPr algn="l" rtl="0" fontAlgn="base">
        <a:spcBef>
          <a:spcPct val="0"/>
        </a:spcBef>
        <a:spcAft>
          <a:spcPct val="0"/>
        </a:spcAft>
        <a:defRPr kumimoji="1" sz="3800">
          <a:solidFill>
            <a:schemeClr val="tx2"/>
          </a:solidFill>
          <a:latin typeface="Arial" pitchFamily="34" charset="0"/>
          <a:ea typeface="ＭＳ Ｐゴシック" pitchFamily="50" charset="-128"/>
        </a:defRPr>
      </a:lvl4pPr>
      <a:lvl5pPr algn="l" rtl="0" fontAlgn="base">
        <a:spcBef>
          <a:spcPct val="0"/>
        </a:spcBef>
        <a:spcAft>
          <a:spcPct val="0"/>
        </a:spcAft>
        <a:defRPr kumimoji="1" sz="3800">
          <a:solidFill>
            <a:schemeClr val="tx2"/>
          </a:solidFill>
          <a:latin typeface="Arial"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Arial"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Arial"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Arial"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Arial" pitchFamily="34" charset="0"/>
          <a:ea typeface="ＭＳ Ｐゴシック" pitchFamily="50" charset="-128"/>
        </a:defRPr>
      </a:lvl9pPr>
    </p:titleStyle>
    <p:bodyStyle>
      <a:lvl1pPr marL="342900" indent="-342900" algn="l" rtl="0" fontAlgn="base">
        <a:spcBef>
          <a:spcPct val="20000"/>
        </a:spcBef>
        <a:spcAft>
          <a:spcPct val="0"/>
        </a:spcAft>
        <a:buClr>
          <a:schemeClr val="accent1"/>
        </a:buClr>
        <a:buFont typeface="Wingdings" pitchFamily="2" charset="2"/>
        <a:buChar char="l"/>
        <a:defRPr kumimoji="1"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kumimoji="1" sz="2700">
          <a:solidFill>
            <a:schemeClr val="tx1"/>
          </a:solidFill>
          <a:latin typeface="+mn-lt"/>
          <a:ea typeface="+mn-ea"/>
        </a:defRPr>
      </a:lvl2pPr>
      <a:lvl3pPr marL="1143000" indent="-228600" algn="l" rtl="0" fontAlgn="base">
        <a:spcBef>
          <a:spcPct val="20000"/>
        </a:spcBef>
        <a:spcAft>
          <a:spcPct val="0"/>
        </a:spcAft>
        <a:buClr>
          <a:schemeClr val="accent1"/>
        </a:buClr>
        <a:buFont typeface="Wingdings" pitchFamily="2" charset="2"/>
        <a:buChar char="l"/>
        <a:defRPr kumimoji="1" sz="2300">
          <a:solidFill>
            <a:schemeClr val="tx1"/>
          </a:solidFill>
          <a:latin typeface="+mn-lt"/>
          <a:ea typeface="+mn-ea"/>
        </a:defRPr>
      </a:lvl3pPr>
      <a:lvl4pPr marL="1600200" indent="-228600" algn="l" rtl="0" fontAlgn="base">
        <a:spcBef>
          <a:spcPct val="20000"/>
        </a:spcBef>
        <a:spcAft>
          <a:spcPct val="0"/>
        </a:spcAft>
        <a:buClr>
          <a:schemeClr val="accent1"/>
        </a:buClr>
        <a:buChar char="•"/>
        <a:defRPr kumimoji="1" sz="2000">
          <a:solidFill>
            <a:schemeClr val="tx1"/>
          </a:solidFill>
          <a:latin typeface="+mn-lt"/>
          <a:ea typeface="+mn-ea"/>
        </a:defRPr>
      </a:lvl4pPr>
      <a:lvl5pPr marL="20574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image" Target="../media/image8.png"/><Relationship Id="rId21" Type="http://schemas.openxmlformats.org/officeDocument/2006/relationships/image" Target="../media/image26.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7.png"/><Relationship Id="rId16" Type="http://schemas.openxmlformats.org/officeDocument/2006/relationships/image" Target="../media/image21.png"/><Relationship Id="rId20" Type="http://schemas.openxmlformats.org/officeDocument/2006/relationships/image" Target="../media/image25.png"/><Relationship Id="rId1" Type="http://schemas.openxmlformats.org/officeDocument/2006/relationships/slideLayout" Target="../slideLayouts/slideLayout105.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19" Type="http://schemas.openxmlformats.org/officeDocument/2006/relationships/image" Target="../media/image24.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1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3.xml"/></Relationships>
</file>

<file path=ppt/slides/_rels/slide1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0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35.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1.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集中講義（２）</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丸山　和純（ＫＥＫ）</a:t>
            </a:r>
            <a:endParaRPr kumimoji="1" lang="ja-JP" altLang="en-US" dirty="0"/>
          </a:p>
        </p:txBody>
      </p:sp>
    </p:spTree>
    <p:extLst>
      <p:ext uri="{BB962C8B-B14F-4D97-AF65-F5344CB8AC3E}">
        <p14:creationId xmlns:p14="http://schemas.microsoft.com/office/powerpoint/2010/main" val="6557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9392"/>
            <a:ext cx="8229600" cy="922114"/>
          </a:xfrm>
        </p:spPr>
        <p:txBody>
          <a:bodyPr/>
          <a:lstStyle/>
          <a:p>
            <a:r>
              <a:rPr lang="en-US" altLang="ja-JP" dirty="0" smtClean="0">
                <a:latin typeface="Symbol" panose="05050102010706020507" pitchFamily="18" charset="2"/>
              </a:rPr>
              <a:t>n</a:t>
            </a:r>
            <a:r>
              <a:rPr lang="en-US" altLang="ja-JP" dirty="0" smtClean="0"/>
              <a:t> </a:t>
            </a:r>
            <a:r>
              <a:rPr lang="ja-JP" altLang="en-US" dirty="0" smtClean="0"/>
              <a:t>顕微鏡</a:t>
            </a:r>
            <a:endParaRPr kumimoji="1" lang="ja-JP" altLang="en-US" dirty="0"/>
          </a:p>
        </p:txBody>
      </p:sp>
      <p:sp>
        <p:nvSpPr>
          <p:cNvPr id="3" name="コンテンツ プレースホルダー 2"/>
          <p:cNvSpPr>
            <a:spLocks noGrp="1"/>
          </p:cNvSpPr>
          <p:nvPr>
            <p:ph idx="1"/>
          </p:nvPr>
        </p:nvSpPr>
        <p:spPr>
          <a:xfrm>
            <a:off x="457200" y="980728"/>
            <a:ext cx="8229600" cy="5616624"/>
          </a:xfrm>
        </p:spPr>
        <p:txBody>
          <a:bodyPr/>
          <a:lstStyle/>
          <a:p>
            <a:r>
              <a:rPr lang="ja-JP" altLang="en-US" sz="2800" dirty="0" smtClean="0"/>
              <a:t>不確定性原理　</a:t>
            </a:r>
            <a:r>
              <a:rPr lang="en-US" altLang="ja-JP" sz="2800" dirty="0" smtClean="0"/>
              <a:t>ℏ ~</a:t>
            </a:r>
            <a:r>
              <a:rPr lang="ja-JP" altLang="en-US" sz="2800" dirty="0" smtClean="0"/>
              <a:t>　</a:t>
            </a:r>
            <a:r>
              <a:rPr lang="en-US" altLang="ja-JP" sz="2800" dirty="0" smtClean="0"/>
              <a:t>200MeV/c </a:t>
            </a:r>
            <a:r>
              <a:rPr lang="ja-JP" altLang="en-US" sz="2800" dirty="0" smtClean="0"/>
              <a:t>・　</a:t>
            </a:r>
            <a:r>
              <a:rPr lang="en-US" altLang="ja-JP" sz="2800" dirty="0" err="1" smtClean="0"/>
              <a:t>fm</a:t>
            </a:r>
            <a:endParaRPr lang="en-US" altLang="ja-JP" sz="2800" dirty="0" smtClean="0"/>
          </a:p>
          <a:p>
            <a:pPr marL="0" indent="0">
              <a:buNone/>
            </a:pPr>
            <a:r>
              <a:rPr lang="ja-JP" altLang="en-US" sz="2800" dirty="0" smtClean="0"/>
              <a:t>　（</a:t>
            </a:r>
            <a:r>
              <a:rPr lang="en-US" altLang="ja-JP" sz="2800" dirty="0" err="1" smtClean="0"/>
              <a:t>fm</a:t>
            </a:r>
            <a:r>
              <a:rPr lang="en-US" altLang="ja-JP" sz="2800" dirty="0" smtClean="0"/>
              <a:t> = 10</a:t>
            </a:r>
            <a:r>
              <a:rPr lang="en-US" altLang="ja-JP" sz="2800" baseline="30000" dirty="0" smtClean="0"/>
              <a:t>-15</a:t>
            </a:r>
            <a:r>
              <a:rPr lang="en-US" altLang="ja-JP" sz="2800" dirty="0" smtClean="0"/>
              <a:t>m)</a:t>
            </a:r>
          </a:p>
          <a:p>
            <a:r>
              <a:rPr lang="ja-JP" altLang="en-US" sz="2800" dirty="0" smtClean="0"/>
              <a:t>運動量が高いほど、微細な構造を探ることができることを如実に表している。</a:t>
            </a:r>
            <a:endParaRPr lang="en-US" altLang="ja-JP" sz="2800" dirty="0" smtClean="0"/>
          </a:p>
          <a:p>
            <a:r>
              <a:rPr lang="ja-JP" altLang="en-US" sz="2800" dirty="0" smtClean="0"/>
              <a:t>自然単位系では</a:t>
            </a:r>
            <a:r>
              <a:rPr lang="en-US" altLang="ja-JP" sz="2800" dirty="0" smtClean="0"/>
              <a:t>ℏ</a:t>
            </a:r>
            <a:r>
              <a:rPr lang="ja-JP" altLang="en-US" sz="2800" dirty="0" smtClean="0"/>
              <a:t>＝１</a:t>
            </a:r>
            <a:endParaRPr lang="en-US" altLang="ja-JP" sz="2800" dirty="0" smtClean="0"/>
          </a:p>
          <a:p>
            <a:r>
              <a:rPr lang="en-US" altLang="ja-JP" sz="2800" dirty="0" smtClean="0"/>
              <a:t> 200MeV </a:t>
            </a:r>
            <a:r>
              <a:rPr lang="ja-JP" altLang="en-US" sz="2800" dirty="0" smtClean="0"/>
              <a:t>程度の運動量を持つ粒子で、原子核内１ｆｍ程度の長さの微細構造まで調べることができる。</a:t>
            </a:r>
            <a:endParaRPr kumimoji="1" lang="ja-JP" altLang="en-US" sz="2800" dirty="0"/>
          </a:p>
        </p:txBody>
      </p:sp>
    </p:spTree>
    <p:extLst>
      <p:ext uri="{BB962C8B-B14F-4D97-AF65-F5344CB8AC3E}">
        <p14:creationId xmlns:p14="http://schemas.microsoft.com/office/powerpoint/2010/main" val="430654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lstStyle/>
          <a:p>
            <a:pPr algn="ctr"/>
            <a:r>
              <a:rPr lang="ja-JP" altLang="en-US"/>
              <a:t>物質の階層構造</a:t>
            </a:r>
          </a:p>
        </p:txBody>
      </p:sp>
      <p:grpSp>
        <p:nvGrpSpPr>
          <p:cNvPr id="495620" name="Group 4"/>
          <p:cNvGrpSpPr>
            <a:grpSpLocks/>
          </p:cNvGrpSpPr>
          <p:nvPr/>
        </p:nvGrpSpPr>
        <p:grpSpPr bwMode="auto">
          <a:xfrm>
            <a:off x="395288" y="3213100"/>
            <a:ext cx="2016125" cy="1296988"/>
            <a:chOff x="340" y="1814"/>
            <a:chExt cx="1360" cy="907"/>
          </a:xfrm>
        </p:grpSpPr>
        <p:pic>
          <p:nvPicPr>
            <p:cNvPr id="4956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 y="1995"/>
              <a:ext cx="273" cy="27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 y="1820"/>
              <a:ext cx="454" cy="454"/>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2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 y="1995"/>
              <a:ext cx="272" cy="27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2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7" y="2086"/>
              <a:ext cx="273" cy="27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2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9" y="1814"/>
              <a:ext cx="454" cy="454"/>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2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 y="1905"/>
              <a:ext cx="273" cy="27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2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 y="2449"/>
              <a:ext cx="272" cy="27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28"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 y="2449"/>
              <a:ext cx="272" cy="27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29"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 y="2267"/>
              <a:ext cx="454" cy="454"/>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grpSp>
      <p:grpSp>
        <p:nvGrpSpPr>
          <p:cNvPr id="495630" name="Group 14"/>
          <p:cNvGrpSpPr>
            <a:grpSpLocks/>
          </p:cNvGrpSpPr>
          <p:nvPr/>
        </p:nvGrpSpPr>
        <p:grpSpPr bwMode="auto">
          <a:xfrm>
            <a:off x="2195513" y="4581525"/>
            <a:ext cx="1150937" cy="1177925"/>
            <a:chOff x="1679" y="2654"/>
            <a:chExt cx="906" cy="878"/>
          </a:xfrm>
        </p:grpSpPr>
        <p:pic>
          <p:nvPicPr>
            <p:cNvPr id="495631"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9" y="2994"/>
              <a:ext cx="227" cy="22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495632" name="Oval 16"/>
            <p:cNvSpPr>
              <a:spLocks noChangeArrowheads="1"/>
            </p:cNvSpPr>
            <p:nvPr/>
          </p:nvSpPr>
          <p:spPr bwMode="auto">
            <a:xfrm>
              <a:off x="1679" y="2994"/>
              <a:ext cx="907" cy="227"/>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ja-JP" altLang="en-US">
                <a:solidFill>
                  <a:srgbClr val="000000"/>
                </a:solidFill>
              </a:endParaRPr>
            </a:p>
          </p:txBody>
        </p:sp>
        <p:sp>
          <p:nvSpPr>
            <p:cNvPr id="495633" name="Oval 17"/>
            <p:cNvSpPr>
              <a:spLocks noChangeArrowheads="1"/>
            </p:cNvSpPr>
            <p:nvPr/>
          </p:nvSpPr>
          <p:spPr bwMode="auto">
            <a:xfrm rot="19860000">
              <a:off x="1679" y="2995"/>
              <a:ext cx="907" cy="227"/>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ja-JP" altLang="en-US">
                <a:solidFill>
                  <a:srgbClr val="000000"/>
                </a:solidFill>
              </a:endParaRPr>
            </a:p>
          </p:txBody>
        </p:sp>
        <p:sp>
          <p:nvSpPr>
            <p:cNvPr id="495634" name="Oval 18"/>
            <p:cNvSpPr>
              <a:spLocks noChangeArrowheads="1"/>
            </p:cNvSpPr>
            <p:nvPr/>
          </p:nvSpPr>
          <p:spPr bwMode="auto">
            <a:xfrm rot="1500000">
              <a:off x="1680" y="2993"/>
              <a:ext cx="907" cy="227"/>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ja-JP" altLang="en-US">
                <a:solidFill>
                  <a:srgbClr val="000000"/>
                </a:solidFill>
              </a:endParaRPr>
            </a:p>
          </p:txBody>
        </p:sp>
        <p:sp>
          <p:nvSpPr>
            <p:cNvPr id="495635" name="Oval 19"/>
            <p:cNvSpPr>
              <a:spLocks noChangeArrowheads="1"/>
            </p:cNvSpPr>
            <p:nvPr/>
          </p:nvSpPr>
          <p:spPr bwMode="auto">
            <a:xfrm rot="17640000">
              <a:off x="1679" y="2995"/>
              <a:ext cx="907" cy="227"/>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ja-JP" altLang="en-US">
                <a:solidFill>
                  <a:srgbClr val="000000"/>
                </a:solidFill>
              </a:endParaRPr>
            </a:p>
          </p:txBody>
        </p:sp>
        <p:sp>
          <p:nvSpPr>
            <p:cNvPr id="495636" name="Oval 20"/>
            <p:cNvSpPr>
              <a:spLocks noChangeArrowheads="1"/>
            </p:cNvSpPr>
            <p:nvPr/>
          </p:nvSpPr>
          <p:spPr bwMode="auto">
            <a:xfrm rot="14940000">
              <a:off x="1680" y="2996"/>
              <a:ext cx="907" cy="227"/>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ja-JP" altLang="en-US">
                <a:solidFill>
                  <a:srgbClr val="000000"/>
                </a:solidFill>
              </a:endParaRPr>
            </a:p>
          </p:txBody>
        </p:sp>
        <p:pic>
          <p:nvPicPr>
            <p:cNvPr id="495637"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6" y="2654"/>
              <a:ext cx="1" cy="1"/>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38" name="Picture 2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50" y="2654"/>
              <a:ext cx="69" cy="69"/>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39" name="Picture 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91" y="2768"/>
              <a:ext cx="68" cy="6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40"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72" y="2926"/>
              <a:ext cx="68" cy="6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41"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8" y="3108"/>
              <a:ext cx="68" cy="6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42" name="Picture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59" y="3266"/>
              <a:ext cx="68" cy="6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43" name="Picture 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77" y="3448"/>
              <a:ext cx="68" cy="6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44" name="Picture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6" y="3380"/>
              <a:ext cx="68" cy="6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45" name="Picture 2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24" y="3221"/>
              <a:ext cx="68" cy="6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46" name="Picture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24" y="3039"/>
              <a:ext cx="68" cy="6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47" name="Picture 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7" y="2881"/>
              <a:ext cx="68" cy="6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grpSp>
      <p:grpSp>
        <p:nvGrpSpPr>
          <p:cNvPr id="495648" name="Group 32"/>
          <p:cNvGrpSpPr>
            <a:grpSpLocks/>
          </p:cNvGrpSpPr>
          <p:nvPr/>
        </p:nvGrpSpPr>
        <p:grpSpPr bwMode="auto">
          <a:xfrm>
            <a:off x="3851275" y="3213100"/>
            <a:ext cx="1258888" cy="1198563"/>
            <a:chOff x="2721" y="1852"/>
            <a:chExt cx="793" cy="755"/>
          </a:xfrm>
        </p:grpSpPr>
        <p:pic>
          <p:nvPicPr>
            <p:cNvPr id="495649" name="Picture 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21" y="2111"/>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0" name="Picture 3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86" y="1852"/>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1" name="Picture 3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52" y="2306"/>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2" name="Picture 3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54" y="2306"/>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3" name="Picture 3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87" y="1917"/>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4" name="Picture 3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18" y="2279"/>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5" name="Picture 3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84" y="1960"/>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6" name="Picture 4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20" y="2219"/>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7" name="Picture 4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84" y="2154"/>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8" name="Picture 4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86" y="1917"/>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59" name="Picture 4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87" y="2046"/>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60" name="Picture 4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18" y="2111"/>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61" name="Picture 4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20" y="2090"/>
              <a:ext cx="331" cy="30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grpSp>
      <p:pic>
        <p:nvPicPr>
          <p:cNvPr id="495667" name="Picture 5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092950" y="3284538"/>
            <a:ext cx="539750" cy="5397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495668" name="Freeform 52"/>
          <p:cNvSpPr>
            <a:spLocks noChangeArrowheads="1"/>
          </p:cNvSpPr>
          <p:nvPr/>
        </p:nvSpPr>
        <p:spPr bwMode="auto">
          <a:xfrm>
            <a:off x="1403350" y="4581525"/>
            <a:ext cx="742950" cy="823913"/>
          </a:xfrm>
          <a:custGeom>
            <a:avLst/>
            <a:gdLst>
              <a:gd name="T0" fmla="*/ 0 w 2062"/>
              <a:gd name="T1" fmla="*/ 255 h 2288"/>
              <a:gd name="T2" fmla="*/ 146 w 2062"/>
              <a:gd name="T3" fmla="*/ 744 h 2288"/>
              <a:gd name="T4" fmla="*/ 386 w 2062"/>
              <a:gd name="T5" fmla="*/ 1183 h 2288"/>
              <a:gd name="T6" fmla="*/ 695 w 2062"/>
              <a:gd name="T7" fmla="*/ 1497 h 2288"/>
              <a:gd name="T8" fmla="*/ 996 w 2062"/>
              <a:gd name="T9" fmla="*/ 1661 h 2288"/>
              <a:gd name="T10" fmla="*/ 1308 w 2062"/>
              <a:gd name="T11" fmla="*/ 1748 h 2288"/>
              <a:gd name="T12" fmla="*/ 1259 w 2062"/>
              <a:gd name="T13" fmla="*/ 1887 h 2288"/>
              <a:gd name="T14" fmla="*/ 1156 w 2062"/>
              <a:gd name="T15" fmla="*/ 2008 h 2288"/>
              <a:gd name="T16" fmla="*/ 1196 w 2062"/>
              <a:gd name="T17" fmla="*/ 2125 h 2288"/>
              <a:gd name="T18" fmla="*/ 1465 w 2062"/>
              <a:gd name="T19" fmla="*/ 1923 h 2288"/>
              <a:gd name="T20" fmla="*/ 1758 w 2062"/>
              <a:gd name="T21" fmla="*/ 1681 h 2288"/>
              <a:gd name="T22" fmla="*/ 1956 w 2062"/>
              <a:gd name="T23" fmla="*/ 1480 h 2288"/>
              <a:gd name="T24" fmla="*/ 1931 w 2062"/>
              <a:gd name="T25" fmla="*/ 1292 h 2288"/>
              <a:gd name="T26" fmla="*/ 1786 w 2062"/>
              <a:gd name="T27" fmla="*/ 1135 h 2288"/>
              <a:gd name="T28" fmla="*/ 1563 w 2062"/>
              <a:gd name="T29" fmla="*/ 757 h 2288"/>
              <a:gd name="T30" fmla="*/ 1441 w 2062"/>
              <a:gd name="T31" fmla="*/ 505 h 2288"/>
              <a:gd name="T32" fmla="*/ 1329 w 2062"/>
              <a:gd name="T33" fmla="*/ 293 h 2288"/>
              <a:gd name="T34" fmla="*/ 1318 w 2062"/>
              <a:gd name="T35" fmla="*/ 600 h 2288"/>
              <a:gd name="T36" fmla="*/ 1394 w 2062"/>
              <a:gd name="T37" fmla="*/ 844 h 2288"/>
              <a:gd name="T38" fmla="*/ 1367 w 2062"/>
              <a:gd name="T39" fmla="*/ 1032 h 2288"/>
              <a:gd name="T40" fmla="*/ 1172 w 2062"/>
              <a:gd name="T41" fmla="*/ 1032 h 2288"/>
              <a:gd name="T42" fmla="*/ 928 w 2062"/>
              <a:gd name="T43" fmla="*/ 960 h 2288"/>
              <a:gd name="T44" fmla="*/ 635 w 2062"/>
              <a:gd name="T45" fmla="*/ 816 h 2288"/>
              <a:gd name="T46" fmla="*/ 439 w 2062"/>
              <a:gd name="T47" fmla="*/ 672 h 2288"/>
              <a:gd name="T48" fmla="*/ 244 w 2062"/>
              <a:gd name="T49" fmla="*/ 528 h 2288"/>
              <a:gd name="T50" fmla="*/ 98 w 2062"/>
              <a:gd name="T51" fmla="*/ 384 h 2288"/>
              <a:gd name="T52" fmla="*/ 0 w 2062"/>
              <a:gd name="T53" fmla="*/ 255 h 2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62" h="2288">
                <a:moveTo>
                  <a:pt x="0" y="255"/>
                </a:moveTo>
                <a:cubicBezTo>
                  <a:pt x="14" y="403"/>
                  <a:pt x="83" y="625"/>
                  <a:pt x="146" y="744"/>
                </a:cubicBezTo>
                <a:cubicBezTo>
                  <a:pt x="202" y="848"/>
                  <a:pt x="275" y="1007"/>
                  <a:pt x="386" y="1183"/>
                </a:cubicBezTo>
                <a:cubicBezTo>
                  <a:pt x="488" y="1345"/>
                  <a:pt x="641" y="1456"/>
                  <a:pt x="695" y="1497"/>
                </a:cubicBezTo>
                <a:cubicBezTo>
                  <a:pt x="732" y="1524"/>
                  <a:pt x="822" y="1600"/>
                  <a:pt x="996" y="1661"/>
                </a:cubicBezTo>
                <a:cubicBezTo>
                  <a:pt x="1123" y="1705"/>
                  <a:pt x="1172" y="1705"/>
                  <a:pt x="1308" y="1748"/>
                </a:cubicBezTo>
                <a:cubicBezTo>
                  <a:pt x="1417" y="1781"/>
                  <a:pt x="1364" y="1775"/>
                  <a:pt x="1259" y="1887"/>
                </a:cubicBezTo>
                <a:cubicBezTo>
                  <a:pt x="1219" y="1929"/>
                  <a:pt x="1197" y="1975"/>
                  <a:pt x="1156" y="2008"/>
                </a:cubicBezTo>
                <a:cubicBezTo>
                  <a:pt x="1067" y="2081"/>
                  <a:pt x="917" y="2287"/>
                  <a:pt x="1196" y="2125"/>
                </a:cubicBezTo>
                <a:cubicBezTo>
                  <a:pt x="1417" y="1999"/>
                  <a:pt x="1421" y="1953"/>
                  <a:pt x="1465" y="1923"/>
                </a:cubicBezTo>
                <a:cubicBezTo>
                  <a:pt x="1621" y="1809"/>
                  <a:pt x="1653" y="1793"/>
                  <a:pt x="1758" y="1681"/>
                </a:cubicBezTo>
                <a:cubicBezTo>
                  <a:pt x="1866" y="1565"/>
                  <a:pt x="1888" y="1549"/>
                  <a:pt x="1956" y="1480"/>
                </a:cubicBezTo>
                <a:cubicBezTo>
                  <a:pt x="2061" y="1375"/>
                  <a:pt x="1955" y="1324"/>
                  <a:pt x="1931" y="1292"/>
                </a:cubicBezTo>
                <a:cubicBezTo>
                  <a:pt x="1884" y="1231"/>
                  <a:pt x="1831" y="1201"/>
                  <a:pt x="1786" y="1135"/>
                </a:cubicBezTo>
                <a:cubicBezTo>
                  <a:pt x="1745" y="1073"/>
                  <a:pt x="1597" y="825"/>
                  <a:pt x="1563" y="757"/>
                </a:cubicBezTo>
                <a:cubicBezTo>
                  <a:pt x="1522" y="673"/>
                  <a:pt x="1483" y="585"/>
                  <a:pt x="1441" y="505"/>
                </a:cubicBezTo>
                <a:cubicBezTo>
                  <a:pt x="1403" y="436"/>
                  <a:pt x="1363" y="372"/>
                  <a:pt x="1329" y="293"/>
                </a:cubicBezTo>
                <a:cubicBezTo>
                  <a:pt x="1202" y="0"/>
                  <a:pt x="1265" y="375"/>
                  <a:pt x="1318" y="600"/>
                </a:cubicBezTo>
                <a:cubicBezTo>
                  <a:pt x="1339" y="688"/>
                  <a:pt x="1367" y="744"/>
                  <a:pt x="1394" y="844"/>
                </a:cubicBezTo>
                <a:cubicBezTo>
                  <a:pt x="1448" y="1044"/>
                  <a:pt x="1513" y="1032"/>
                  <a:pt x="1367" y="1032"/>
                </a:cubicBezTo>
                <a:cubicBezTo>
                  <a:pt x="1221" y="1032"/>
                  <a:pt x="1212" y="1033"/>
                  <a:pt x="1172" y="1032"/>
                </a:cubicBezTo>
                <a:cubicBezTo>
                  <a:pt x="1128" y="1031"/>
                  <a:pt x="970" y="985"/>
                  <a:pt x="928" y="960"/>
                </a:cubicBezTo>
                <a:cubicBezTo>
                  <a:pt x="881" y="932"/>
                  <a:pt x="678" y="833"/>
                  <a:pt x="635" y="816"/>
                </a:cubicBezTo>
                <a:cubicBezTo>
                  <a:pt x="592" y="799"/>
                  <a:pt x="475" y="704"/>
                  <a:pt x="439" y="672"/>
                </a:cubicBezTo>
                <a:cubicBezTo>
                  <a:pt x="403" y="640"/>
                  <a:pt x="283" y="563"/>
                  <a:pt x="244" y="528"/>
                </a:cubicBezTo>
                <a:cubicBezTo>
                  <a:pt x="209" y="496"/>
                  <a:pt x="137" y="401"/>
                  <a:pt x="98" y="384"/>
                </a:cubicBezTo>
                <a:lnTo>
                  <a:pt x="0" y="255"/>
                </a:lnTo>
              </a:path>
            </a:pathLst>
          </a:custGeom>
          <a:gradFill rotWithShape="0">
            <a:gsLst>
              <a:gs pos="0">
                <a:srgbClr val="008000"/>
              </a:gs>
              <a:gs pos="100000">
                <a:srgbClr val="FFFF00"/>
              </a:gs>
            </a:gsLst>
            <a:lin ang="10800000" scaled="1"/>
          </a:gradFill>
          <a:ln w="36000">
            <a:solidFill>
              <a:srgbClr val="660066"/>
            </a:solidFill>
            <a:round/>
            <a:headEnd/>
            <a:tailEnd/>
          </a:ln>
        </p:spPr>
        <p:txBody>
          <a:bodyPr wrap="none" anchor="ctr"/>
          <a:lstStyle/>
          <a:p>
            <a:pPr algn="ctr" fontAlgn="base">
              <a:spcBef>
                <a:spcPct val="0"/>
              </a:spcBef>
              <a:spcAft>
                <a:spcPct val="0"/>
              </a:spcAft>
            </a:pPr>
            <a:endParaRPr lang="ja-JP" altLang="en-US">
              <a:solidFill>
                <a:srgbClr val="000000"/>
              </a:solidFill>
            </a:endParaRPr>
          </a:p>
        </p:txBody>
      </p:sp>
      <p:sp>
        <p:nvSpPr>
          <p:cNvPr id="495669" name="Freeform 53"/>
          <p:cNvSpPr>
            <a:spLocks noChangeArrowheads="1"/>
          </p:cNvSpPr>
          <p:nvPr/>
        </p:nvSpPr>
        <p:spPr bwMode="auto">
          <a:xfrm>
            <a:off x="3059113" y="3573463"/>
            <a:ext cx="742950" cy="823912"/>
          </a:xfrm>
          <a:custGeom>
            <a:avLst/>
            <a:gdLst>
              <a:gd name="T0" fmla="*/ 0 w 2062"/>
              <a:gd name="T1" fmla="*/ 2032 h 2288"/>
              <a:gd name="T2" fmla="*/ 146 w 2062"/>
              <a:gd name="T3" fmla="*/ 1543 h 2288"/>
              <a:gd name="T4" fmla="*/ 386 w 2062"/>
              <a:gd name="T5" fmla="*/ 1104 h 2288"/>
              <a:gd name="T6" fmla="*/ 695 w 2062"/>
              <a:gd name="T7" fmla="*/ 790 h 2288"/>
              <a:gd name="T8" fmla="*/ 996 w 2062"/>
              <a:gd name="T9" fmla="*/ 626 h 2288"/>
              <a:gd name="T10" fmla="*/ 1308 w 2062"/>
              <a:gd name="T11" fmla="*/ 539 h 2288"/>
              <a:gd name="T12" fmla="*/ 1259 w 2062"/>
              <a:gd name="T13" fmla="*/ 400 h 2288"/>
              <a:gd name="T14" fmla="*/ 1156 w 2062"/>
              <a:gd name="T15" fmla="*/ 279 h 2288"/>
              <a:gd name="T16" fmla="*/ 1196 w 2062"/>
              <a:gd name="T17" fmla="*/ 162 h 2288"/>
              <a:gd name="T18" fmla="*/ 1465 w 2062"/>
              <a:gd name="T19" fmla="*/ 364 h 2288"/>
              <a:gd name="T20" fmla="*/ 1758 w 2062"/>
              <a:gd name="T21" fmla="*/ 606 h 2288"/>
              <a:gd name="T22" fmla="*/ 1956 w 2062"/>
              <a:gd name="T23" fmla="*/ 807 h 2288"/>
              <a:gd name="T24" fmla="*/ 1931 w 2062"/>
              <a:gd name="T25" fmla="*/ 995 h 2288"/>
              <a:gd name="T26" fmla="*/ 1786 w 2062"/>
              <a:gd name="T27" fmla="*/ 1152 h 2288"/>
              <a:gd name="T28" fmla="*/ 1563 w 2062"/>
              <a:gd name="T29" fmla="*/ 1530 h 2288"/>
              <a:gd name="T30" fmla="*/ 1441 w 2062"/>
              <a:gd name="T31" fmla="*/ 1782 h 2288"/>
              <a:gd name="T32" fmla="*/ 1329 w 2062"/>
              <a:gd name="T33" fmla="*/ 1994 h 2288"/>
              <a:gd name="T34" fmla="*/ 1318 w 2062"/>
              <a:gd name="T35" fmla="*/ 1687 h 2288"/>
              <a:gd name="T36" fmla="*/ 1394 w 2062"/>
              <a:gd name="T37" fmla="*/ 1443 h 2288"/>
              <a:gd name="T38" fmla="*/ 1367 w 2062"/>
              <a:gd name="T39" fmla="*/ 1255 h 2288"/>
              <a:gd name="T40" fmla="*/ 1172 w 2062"/>
              <a:gd name="T41" fmla="*/ 1255 h 2288"/>
              <a:gd name="T42" fmla="*/ 928 w 2062"/>
              <a:gd name="T43" fmla="*/ 1327 h 2288"/>
              <a:gd name="T44" fmla="*/ 635 w 2062"/>
              <a:gd name="T45" fmla="*/ 1471 h 2288"/>
              <a:gd name="T46" fmla="*/ 439 w 2062"/>
              <a:gd name="T47" fmla="*/ 1615 h 2288"/>
              <a:gd name="T48" fmla="*/ 244 w 2062"/>
              <a:gd name="T49" fmla="*/ 1759 h 2288"/>
              <a:gd name="T50" fmla="*/ 98 w 2062"/>
              <a:gd name="T51" fmla="*/ 1903 h 2288"/>
              <a:gd name="T52" fmla="*/ 0 w 2062"/>
              <a:gd name="T53" fmla="*/ 2032 h 2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62" h="2288">
                <a:moveTo>
                  <a:pt x="0" y="2032"/>
                </a:moveTo>
                <a:cubicBezTo>
                  <a:pt x="14" y="1884"/>
                  <a:pt x="83" y="1662"/>
                  <a:pt x="146" y="1543"/>
                </a:cubicBezTo>
                <a:cubicBezTo>
                  <a:pt x="202" y="1439"/>
                  <a:pt x="275" y="1280"/>
                  <a:pt x="386" y="1104"/>
                </a:cubicBezTo>
                <a:cubicBezTo>
                  <a:pt x="488" y="942"/>
                  <a:pt x="641" y="831"/>
                  <a:pt x="695" y="790"/>
                </a:cubicBezTo>
                <a:cubicBezTo>
                  <a:pt x="732" y="763"/>
                  <a:pt x="822" y="687"/>
                  <a:pt x="996" y="626"/>
                </a:cubicBezTo>
                <a:cubicBezTo>
                  <a:pt x="1123" y="582"/>
                  <a:pt x="1172" y="582"/>
                  <a:pt x="1308" y="539"/>
                </a:cubicBezTo>
                <a:cubicBezTo>
                  <a:pt x="1417" y="506"/>
                  <a:pt x="1364" y="512"/>
                  <a:pt x="1259" y="400"/>
                </a:cubicBezTo>
                <a:cubicBezTo>
                  <a:pt x="1219" y="358"/>
                  <a:pt x="1197" y="312"/>
                  <a:pt x="1156" y="279"/>
                </a:cubicBezTo>
                <a:cubicBezTo>
                  <a:pt x="1067" y="206"/>
                  <a:pt x="917" y="0"/>
                  <a:pt x="1196" y="162"/>
                </a:cubicBezTo>
                <a:cubicBezTo>
                  <a:pt x="1417" y="288"/>
                  <a:pt x="1421" y="334"/>
                  <a:pt x="1465" y="364"/>
                </a:cubicBezTo>
                <a:cubicBezTo>
                  <a:pt x="1621" y="478"/>
                  <a:pt x="1653" y="494"/>
                  <a:pt x="1758" y="606"/>
                </a:cubicBezTo>
                <a:cubicBezTo>
                  <a:pt x="1866" y="722"/>
                  <a:pt x="1888" y="738"/>
                  <a:pt x="1956" y="807"/>
                </a:cubicBezTo>
                <a:cubicBezTo>
                  <a:pt x="2061" y="912"/>
                  <a:pt x="1955" y="963"/>
                  <a:pt x="1931" y="995"/>
                </a:cubicBezTo>
                <a:cubicBezTo>
                  <a:pt x="1884" y="1056"/>
                  <a:pt x="1831" y="1086"/>
                  <a:pt x="1786" y="1152"/>
                </a:cubicBezTo>
                <a:cubicBezTo>
                  <a:pt x="1745" y="1214"/>
                  <a:pt x="1597" y="1462"/>
                  <a:pt x="1563" y="1530"/>
                </a:cubicBezTo>
                <a:cubicBezTo>
                  <a:pt x="1522" y="1614"/>
                  <a:pt x="1483" y="1702"/>
                  <a:pt x="1441" y="1782"/>
                </a:cubicBezTo>
                <a:cubicBezTo>
                  <a:pt x="1403" y="1851"/>
                  <a:pt x="1363" y="1915"/>
                  <a:pt x="1329" y="1994"/>
                </a:cubicBezTo>
                <a:cubicBezTo>
                  <a:pt x="1202" y="2287"/>
                  <a:pt x="1265" y="1912"/>
                  <a:pt x="1318" y="1687"/>
                </a:cubicBezTo>
                <a:cubicBezTo>
                  <a:pt x="1339" y="1599"/>
                  <a:pt x="1367" y="1543"/>
                  <a:pt x="1394" y="1443"/>
                </a:cubicBezTo>
                <a:cubicBezTo>
                  <a:pt x="1448" y="1243"/>
                  <a:pt x="1513" y="1255"/>
                  <a:pt x="1367" y="1255"/>
                </a:cubicBezTo>
                <a:cubicBezTo>
                  <a:pt x="1221" y="1255"/>
                  <a:pt x="1212" y="1254"/>
                  <a:pt x="1172" y="1255"/>
                </a:cubicBezTo>
                <a:cubicBezTo>
                  <a:pt x="1128" y="1256"/>
                  <a:pt x="970" y="1302"/>
                  <a:pt x="928" y="1327"/>
                </a:cubicBezTo>
                <a:cubicBezTo>
                  <a:pt x="881" y="1355"/>
                  <a:pt x="678" y="1454"/>
                  <a:pt x="635" y="1471"/>
                </a:cubicBezTo>
                <a:cubicBezTo>
                  <a:pt x="592" y="1488"/>
                  <a:pt x="475" y="1583"/>
                  <a:pt x="439" y="1615"/>
                </a:cubicBezTo>
                <a:cubicBezTo>
                  <a:pt x="403" y="1647"/>
                  <a:pt x="283" y="1724"/>
                  <a:pt x="244" y="1759"/>
                </a:cubicBezTo>
                <a:cubicBezTo>
                  <a:pt x="209" y="1791"/>
                  <a:pt x="137" y="1886"/>
                  <a:pt x="98" y="1903"/>
                </a:cubicBezTo>
                <a:lnTo>
                  <a:pt x="0" y="2032"/>
                </a:lnTo>
              </a:path>
            </a:pathLst>
          </a:custGeom>
          <a:gradFill rotWithShape="0">
            <a:gsLst>
              <a:gs pos="0">
                <a:srgbClr val="008000"/>
              </a:gs>
              <a:gs pos="100000">
                <a:srgbClr val="FFFF00"/>
              </a:gs>
            </a:gsLst>
            <a:lin ang="10800000" scaled="1"/>
          </a:gradFill>
          <a:ln w="36000">
            <a:solidFill>
              <a:srgbClr val="660066"/>
            </a:solidFill>
            <a:round/>
            <a:headEnd/>
            <a:tailEnd/>
          </a:ln>
        </p:spPr>
        <p:txBody>
          <a:bodyPr wrap="none" anchor="ctr"/>
          <a:lstStyle/>
          <a:p>
            <a:pPr algn="ctr" fontAlgn="base">
              <a:spcBef>
                <a:spcPct val="0"/>
              </a:spcBef>
              <a:spcAft>
                <a:spcPct val="0"/>
              </a:spcAft>
            </a:pPr>
            <a:endParaRPr lang="ja-JP" altLang="en-US">
              <a:solidFill>
                <a:srgbClr val="000000"/>
              </a:solidFill>
            </a:endParaRPr>
          </a:p>
        </p:txBody>
      </p:sp>
      <p:sp>
        <p:nvSpPr>
          <p:cNvPr id="495670" name="Freeform 54"/>
          <p:cNvSpPr>
            <a:spLocks noChangeArrowheads="1"/>
          </p:cNvSpPr>
          <p:nvPr/>
        </p:nvSpPr>
        <p:spPr bwMode="auto">
          <a:xfrm>
            <a:off x="4643438" y="4508500"/>
            <a:ext cx="742950" cy="823913"/>
          </a:xfrm>
          <a:custGeom>
            <a:avLst/>
            <a:gdLst>
              <a:gd name="T0" fmla="*/ 0 w 2062"/>
              <a:gd name="T1" fmla="*/ 255 h 2288"/>
              <a:gd name="T2" fmla="*/ 146 w 2062"/>
              <a:gd name="T3" fmla="*/ 744 h 2288"/>
              <a:gd name="T4" fmla="*/ 386 w 2062"/>
              <a:gd name="T5" fmla="*/ 1183 h 2288"/>
              <a:gd name="T6" fmla="*/ 695 w 2062"/>
              <a:gd name="T7" fmla="*/ 1497 h 2288"/>
              <a:gd name="T8" fmla="*/ 996 w 2062"/>
              <a:gd name="T9" fmla="*/ 1661 h 2288"/>
              <a:gd name="T10" fmla="*/ 1308 w 2062"/>
              <a:gd name="T11" fmla="*/ 1748 h 2288"/>
              <a:gd name="T12" fmla="*/ 1259 w 2062"/>
              <a:gd name="T13" fmla="*/ 1887 h 2288"/>
              <a:gd name="T14" fmla="*/ 1156 w 2062"/>
              <a:gd name="T15" fmla="*/ 2008 h 2288"/>
              <a:gd name="T16" fmla="*/ 1196 w 2062"/>
              <a:gd name="T17" fmla="*/ 2125 h 2288"/>
              <a:gd name="T18" fmla="*/ 1465 w 2062"/>
              <a:gd name="T19" fmla="*/ 1923 h 2288"/>
              <a:gd name="T20" fmla="*/ 1758 w 2062"/>
              <a:gd name="T21" fmla="*/ 1681 h 2288"/>
              <a:gd name="T22" fmla="*/ 1956 w 2062"/>
              <a:gd name="T23" fmla="*/ 1480 h 2288"/>
              <a:gd name="T24" fmla="*/ 1931 w 2062"/>
              <a:gd name="T25" fmla="*/ 1292 h 2288"/>
              <a:gd name="T26" fmla="*/ 1786 w 2062"/>
              <a:gd name="T27" fmla="*/ 1135 h 2288"/>
              <a:gd name="T28" fmla="*/ 1563 w 2062"/>
              <a:gd name="T29" fmla="*/ 757 h 2288"/>
              <a:gd name="T30" fmla="*/ 1441 w 2062"/>
              <a:gd name="T31" fmla="*/ 505 h 2288"/>
              <a:gd name="T32" fmla="*/ 1329 w 2062"/>
              <a:gd name="T33" fmla="*/ 293 h 2288"/>
              <a:gd name="T34" fmla="*/ 1318 w 2062"/>
              <a:gd name="T35" fmla="*/ 600 h 2288"/>
              <a:gd name="T36" fmla="*/ 1394 w 2062"/>
              <a:gd name="T37" fmla="*/ 844 h 2288"/>
              <a:gd name="T38" fmla="*/ 1367 w 2062"/>
              <a:gd name="T39" fmla="*/ 1032 h 2288"/>
              <a:gd name="T40" fmla="*/ 1172 w 2062"/>
              <a:gd name="T41" fmla="*/ 1032 h 2288"/>
              <a:gd name="T42" fmla="*/ 928 w 2062"/>
              <a:gd name="T43" fmla="*/ 960 h 2288"/>
              <a:gd name="T44" fmla="*/ 635 w 2062"/>
              <a:gd name="T45" fmla="*/ 816 h 2288"/>
              <a:gd name="T46" fmla="*/ 439 w 2062"/>
              <a:gd name="T47" fmla="*/ 672 h 2288"/>
              <a:gd name="T48" fmla="*/ 244 w 2062"/>
              <a:gd name="T49" fmla="*/ 528 h 2288"/>
              <a:gd name="T50" fmla="*/ 98 w 2062"/>
              <a:gd name="T51" fmla="*/ 384 h 2288"/>
              <a:gd name="T52" fmla="*/ 0 w 2062"/>
              <a:gd name="T53" fmla="*/ 255 h 2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62" h="2288">
                <a:moveTo>
                  <a:pt x="0" y="255"/>
                </a:moveTo>
                <a:cubicBezTo>
                  <a:pt x="14" y="403"/>
                  <a:pt x="83" y="625"/>
                  <a:pt x="146" y="744"/>
                </a:cubicBezTo>
                <a:cubicBezTo>
                  <a:pt x="202" y="848"/>
                  <a:pt x="275" y="1007"/>
                  <a:pt x="386" y="1183"/>
                </a:cubicBezTo>
                <a:cubicBezTo>
                  <a:pt x="488" y="1345"/>
                  <a:pt x="641" y="1456"/>
                  <a:pt x="695" y="1497"/>
                </a:cubicBezTo>
                <a:cubicBezTo>
                  <a:pt x="732" y="1524"/>
                  <a:pt x="822" y="1600"/>
                  <a:pt x="996" y="1661"/>
                </a:cubicBezTo>
                <a:cubicBezTo>
                  <a:pt x="1123" y="1705"/>
                  <a:pt x="1172" y="1705"/>
                  <a:pt x="1308" y="1748"/>
                </a:cubicBezTo>
                <a:cubicBezTo>
                  <a:pt x="1417" y="1781"/>
                  <a:pt x="1364" y="1775"/>
                  <a:pt x="1259" y="1887"/>
                </a:cubicBezTo>
                <a:cubicBezTo>
                  <a:pt x="1219" y="1929"/>
                  <a:pt x="1197" y="1975"/>
                  <a:pt x="1156" y="2008"/>
                </a:cubicBezTo>
                <a:cubicBezTo>
                  <a:pt x="1067" y="2081"/>
                  <a:pt x="917" y="2287"/>
                  <a:pt x="1196" y="2125"/>
                </a:cubicBezTo>
                <a:cubicBezTo>
                  <a:pt x="1417" y="1999"/>
                  <a:pt x="1421" y="1953"/>
                  <a:pt x="1465" y="1923"/>
                </a:cubicBezTo>
                <a:cubicBezTo>
                  <a:pt x="1621" y="1809"/>
                  <a:pt x="1653" y="1793"/>
                  <a:pt x="1758" y="1681"/>
                </a:cubicBezTo>
                <a:cubicBezTo>
                  <a:pt x="1866" y="1565"/>
                  <a:pt x="1888" y="1549"/>
                  <a:pt x="1956" y="1480"/>
                </a:cubicBezTo>
                <a:cubicBezTo>
                  <a:pt x="2061" y="1375"/>
                  <a:pt x="1955" y="1324"/>
                  <a:pt x="1931" y="1292"/>
                </a:cubicBezTo>
                <a:cubicBezTo>
                  <a:pt x="1884" y="1231"/>
                  <a:pt x="1831" y="1201"/>
                  <a:pt x="1786" y="1135"/>
                </a:cubicBezTo>
                <a:cubicBezTo>
                  <a:pt x="1745" y="1073"/>
                  <a:pt x="1597" y="825"/>
                  <a:pt x="1563" y="757"/>
                </a:cubicBezTo>
                <a:cubicBezTo>
                  <a:pt x="1522" y="673"/>
                  <a:pt x="1483" y="585"/>
                  <a:pt x="1441" y="505"/>
                </a:cubicBezTo>
                <a:cubicBezTo>
                  <a:pt x="1403" y="436"/>
                  <a:pt x="1363" y="372"/>
                  <a:pt x="1329" y="293"/>
                </a:cubicBezTo>
                <a:cubicBezTo>
                  <a:pt x="1202" y="0"/>
                  <a:pt x="1265" y="375"/>
                  <a:pt x="1318" y="600"/>
                </a:cubicBezTo>
                <a:cubicBezTo>
                  <a:pt x="1339" y="688"/>
                  <a:pt x="1367" y="744"/>
                  <a:pt x="1394" y="844"/>
                </a:cubicBezTo>
                <a:cubicBezTo>
                  <a:pt x="1448" y="1044"/>
                  <a:pt x="1513" y="1032"/>
                  <a:pt x="1367" y="1032"/>
                </a:cubicBezTo>
                <a:cubicBezTo>
                  <a:pt x="1221" y="1032"/>
                  <a:pt x="1212" y="1033"/>
                  <a:pt x="1172" y="1032"/>
                </a:cubicBezTo>
                <a:cubicBezTo>
                  <a:pt x="1128" y="1031"/>
                  <a:pt x="970" y="985"/>
                  <a:pt x="928" y="960"/>
                </a:cubicBezTo>
                <a:cubicBezTo>
                  <a:pt x="881" y="932"/>
                  <a:pt x="678" y="833"/>
                  <a:pt x="635" y="816"/>
                </a:cubicBezTo>
                <a:cubicBezTo>
                  <a:pt x="592" y="799"/>
                  <a:pt x="475" y="704"/>
                  <a:pt x="439" y="672"/>
                </a:cubicBezTo>
                <a:cubicBezTo>
                  <a:pt x="403" y="640"/>
                  <a:pt x="283" y="563"/>
                  <a:pt x="244" y="528"/>
                </a:cubicBezTo>
                <a:cubicBezTo>
                  <a:pt x="209" y="496"/>
                  <a:pt x="137" y="401"/>
                  <a:pt x="98" y="384"/>
                </a:cubicBezTo>
                <a:lnTo>
                  <a:pt x="0" y="255"/>
                </a:lnTo>
              </a:path>
            </a:pathLst>
          </a:custGeom>
          <a:gradFill rotWithShape="0">
            <a:gsLst>
              <a:gs pos="0">
                <a:srgbClr val="008000"/>
              </a:gs>
              <a:gs pos="100000">
                <a:srgbClr val="FFFF00"/>
              </a:gs>
            </a:gsLst>
            <a:lin ang="10800000" scaled="1"/>
          </a:gradFill>
          <a:ln w="36000">
            <a:solidFill>
              <a:srgbClr val="660066"/>
            </a:solidFill>
            <a:round/>
            <a:headEnd/>
            <a:tailEnd/>
          </a:ln>
        </p:spPr>
        <p:txBody>
          <a:bodyPr wrap="none" anchor="ctr"/>
          <a:lstStyle/>
          <a:p>
            <a:pPr algn="ctr" fontAlgn="base">
              <a:spcBef>
                <a:spcPct val="0"/>
              </a:spcBef>
              <a:spcAft>
                <a:spcPct val="0"/>
              </a:spcAft>
            </a:pPr>
            <a:endParaRPr lang="ja-JP" altLang="en-US">
              <a:solidFill>
                <a:srgbClr val="000000"/>
              </a:solidFill>
            </a:endParaRPr>
          </a:p>
        </p:txBody>
      </p:sp>
      <p:sp>
        <p:nvSpPr>
          <p:cNvPr id="495671" name="Freeform 55"/>
          <p:cNvSpPr>
            <a:spLocks noChangeArrowheads="1"/>
          </p:cNvSpPr>
          <p:nvPr/>
        </p:nvSpPr>
        <p:spPr bwMode="auto">
          <a:xfrm>
            <a:off x="6300788" y="3644900"/>
            <a:ext cx="742950" cy="823913"/>
          </a:xfrm>
          <a:custGeom>
            <a:avLst/>
            <a:gdLst>
              <a:gd name="T0" fmla="*/ 0 w 2062"/>
              <a:gd name="T1" fmla="*/ 2032 h 2288"/>
              <a:gd name="T2" fmla="*/ 146 w 2062"/>
              <a:gd name="T3" fmla="*/ 1543 h 2288"/>
              <a:gd name="T4" fmla="*/ 386 w 2062"/>
              <a:gd name="T5" fmla="*/ 1104 h 2288"/>
              <a:gd name="T6" fmla="*/ 695 w 2062"/>
              <a:gd name="T7" fmla="*/ 790 h 2288"/>
              <a:gd name="T8" fmla="*/ 996 w 2062"/>
              <a:gd name="T9" fmla="*/ 626 h 2288"/>
              <a:gd name="T10" fmla="*/ 1308 w 2062"/>
              <a:gd name="T11" fmla="*/ 539 h 2288"/>
              <a:gd name="T12" fmla="*/ 1259 w 2062"/>
              <a:gd name="T13" fmla="*/ 400 h 2288"/>
              <a:gd name="T14" fmla="*/ 1156 w 2062"/>
              <a:gd name="T15" fmla="*/ 279 h 2288"/>
              <a:gd name="T16" fmla="*/ 1196 w 2062"/>
              <a:gd name="T17" fmla="*/ 162 h 2288"/>
              <a:gd name="T18" fmla="*/ 1465 w 2062"/>
              <a:gd name="T19" fmla="*/ 364 h 2288"/>
              <a:gd name="T20" fmla="*/ 1758 w 2062"/>
              <a:gd name="T21" fmla="*/ 606 h 2288"/>
              <a:gd name="T22" fmla="*/ 1956 w 2062"/>
              <a:gd name="T23" fmla="*/ 807 h 2288"/>
              <a:gd name="T24" fmla="*/ 1931 w 2062"/>
              <a:gd name="T25" fmla="*/ 995 h 2288"/>
              <a:gd name="T26" fmla="*/ 1786 w 2062"/>
              <a:gd name="T27" fmla="*/ 1152 h 2288"/>
              <a:gd name="T28" fmla="*/ 1563 w 2062"/>
              <a:gd name="T29" fmla="*/ 1530 h 2288"/>
              <a:gd name="T30" fmla="*/ 1441 w 2062"/>
              <a:gd name="T31" fmla="*/ 1782 h 2288"/>
              <a:gd name="T32" fmla="*/ 1329 w 2062"/>
              <a:gd name="T33" fmla="*/ 1994 h 2288"/>
              <a:gd name="T34" fmla="*/ 1318 w 2062"/>
              <a:gd name="T35" fmla="*/ 1687 h 2288"/>
              <a:gd name="T36" fmla="*/ 1394 w 2062"/>
              <a:gd name="T37" fmla="*/ 1443 h 2288"/>
              <a:gd name="T38" fmla="*/ 1367 w 2062"/>
              <a:gd name="T39" fmla="*/ 1255 h 2288"/>
              <a:gd name="T40" fmla="*/ 1172 w 2062"/>
              <a:gd name="T41" fmla="*/ 1255 h 2288"/>
              <a:gd name="T42" fmla="*/ 928 w 2062"/>
              <a:gd name="T43" fmla="*/ 1327 h 2288"/>
              <a:gd name="T44" fmla="*/ 635 w 2062"/>
              <a:gd name="T45" fmla="*/ 1471 h 2288"/>
              <a:gd name="T46" fmla="*/ 439 w 2062"/>
              <a:gd name="T47" fmla="*/ 1615 h 2288"/>
              <a:gd name="T48" fmla="*/ 244 w 2062"/>
              <a:gd name="T49" fmla="*/ 1759 h 2288"/>
              <a:gd name="T50" fmla="*/ 98 w 2062"/>
              <a:gd name="T51" fmla="*/ 1903 h 2288"/>
              <a:gd name="T52" fmla="*/ 0 w 2062"/>
              <a:gd name="T53" fmla="*/ 2032 h 2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62" h="2288">
                <a:moveTo>
                  <a:pt x="0" y="2032"/>
                </a:moveTo>
                <a:cubicBezTo>
                  <a:pt x="14" y="1884"/>
                  <a:pt x="83" y="1662"/>
                  <a:pt x="146" y="1543"/>
                </a:cubicBezTo>
                <a:cubicBezTo>
                  <a:pt x="202" y="1439"/>
                  <a:pt x="275" y="1280"/>
                  <a:pt x="386" y="1104"/>
                </a:cubicBezTo>
                <a:cubicBezTo>
                  <a:pt x="488" y="942"/>
                  <a:pt x="641" y="831"/>
                  <a:pt x="695" y="790"/>
                </a:cubicBezTo>
                <a:cubicBezTo>
                  <a:pt x="732" y="763"/>
                  <a:pt x="822" y="687"/>
                  <a:pt x="996" y="626"/>
                </a:cubicBezTo>
                <a:cubicBezTo>
                  <a:pt x="1123" y="582"/>
                  <a:pt x="1172" y="582"/>
                  <a:pt x="1308" y="539"/>
                </a:cubicBezTo>
                <a:cubicBezTo>
                  <a:pt x="1417" y="506"/>
                  <a:pt x="1364" y="512"/>
                  <a:pt x="1259" y="400"/>
                </a:cubicBezTo>
                <a:cubicBezTo>
                  <a:pt x="1219" y="358"/>
                  <a:pt x="1197" y="312"/>
                  <a:pt x="1156" y="279"/>
                </a:cubicBezTo>
                <a:cubicBezTo>
                  <a:pt x="1067" y="206"/>
                  <a:pt x="917" y="0"/>
                  <a:pt x="1196" y="162"/>
                </a:cubicBezTo>
                <a:cubicBezTo>
                  <a:pt x="1417" y="288"/>
                  <a:pt x="1421" y="334"/>
                  <a:pt x="1465" y="364"/>
                </a:cubicBezTo>
                <a:cubicBezTo>
                  <a:pt x="1621" y="478"/>
                  <a:pt x="1653" y="494"/>
                  <a:pt x="1758" y="606"/>
                </a:cubicBezTo>
                <a:cubicBezTo>
                  <a:pt x="1866" y="722"/>
                  <a:pt x="1888" y="738"/>
                  <a:pt x="1956" y="807"/>
                </a:cubicBezTo>
                <a:cubicBezTo>
                  <a:pt x="2061" y="912"/>
                  <a:pt x="1955" y="963"/>
                  <a:pt x="1931" y="995"/>
                </a:cubicBezTo>
                <a:cubicBezTo>
                  <a:pt x="1884" y="1056"/>
                  <a:pt x="1831" y="1086"/>
                  <a:pt x="1786" y="1152"/>
                </a:cubicBezTo>
                <a:cubicBezTo>
                  <a:pt x="1745" y="1214"/>
                  <a:pt x="1597" y="1462"/>
                  <a:pt x="1563" y="1530"/>
                </a:cubicBezTo>
                <a:cubicBezTo>
                  <a:pt x="1522" y="1614"/>
                  <a:pt x="1483" y="1702"/>
                  <a:pt x="1441" y="1782"/>
                </a:cubicBezTo>
                <a:cubicBezTo>
                  <a:pt x="1403" y="1851"/>
                  <a:pt x="1363" y="1915"/>
                  <a:pt x="1329" y="1994"/>
                </a:cubicBezTo>
                <a:cubicBezTo>
                  <a:pt x="1202" y="2287"/>
                  <a:pt x="1265" y="1912"/>
                  <a:pt x="1318" y="1687"/>
                </a:cubicBezTo>
                <a:cubicBezTo>
                  <a:pt x="1339" y="1599"/>
                  <a:pt x="1367" y="1543"/>
                  <a:pt x="1394" y="1443"/>
                </a:cubicBezTo>
                <a:cubicBezTo>
                  <a:pt x="1448" y="1243"/>
                  <a:pt x="1513" y="1255"/>
                  <a:pt x="1367" y="1255"/>
                </a:cubicBezTo>
                <a:cubicBezTo>
                  <a:pt x="1221" y="1255"/>
                  <a:pt x="1212" y="1254"/>
                  <a:pt x="1172" y="1255"/>
                </a:cubicBezTo>
                <a:cubicBezTo>
                  <a:pt x="1128" y="1256"/>
                  <a:pt x="970" y="1302"/>
                  <a:pt x="928" y="1327"/>
                </a:cubicBezTo>
                <a:cubicBezTo>
                  <a:pt x="881" y="1355"/>
                  <a:pt x="678" y="1454"/>
                  <a:pt x="635" y="1471"/>
                </a:cubicBezTo>
                <a:cubicBezTo>
                  <a:pt x="592" y="1488"/>
                  <a:pt x="475" y="1583"/>
                  <a:pt x="439" y="1615"/>
                </a:cubicBezTo>
                <a:cubicBezTo>
                  <a:pt x="403" y="1647"/>
                  <a:pt x="283" y="1724"/>
                  <a:pt x="244" y="1759"/>
                </a:cubicBezTo>
                <a:cubicBezTo>
                  <a:pt x="209" y="1791"/>
                  <a:pt x="137" y="1886"/>
                  <a:pt x="98" y="1903"/>
                </a:cubicBezTo>
                <a:lnTo>
                  <a:pt x="0" y="2032"/>
                </a:lnTo>
              </a:path>
            </a:pathLst>
          </a:custGeom>
          <a:gradFill rotWithShape="0">
            <a:gsLst>
              <a:gs pos="0">
                <a:srgbClr val="008000"/>
              </a:gs>
              <a:gs pos="100000">
                <a:srgbClr val="FFFF00"/>
              </a:gs>
            </a:gsLst>
            <a:lin ang="10800000" scaled="1"/>
          </a:gradFill>
          <a:ln w="36000">
            <a:solidFill>
              <a:srgbClr val="660066"/>
            </a:solidFill>
            <a:round/>
            <a:headEnd/>
            <a:tailEnd/>
          </a:ln>
        </p:spPr>
        <p:txBody>
          <a:bodyPr wrap="none" anchor="ctr"/>
          <a:lstStyle/>
          <a:p>
            <a:pPr algn="ctr" fontAlgn="base">
              <a:spcBef>
                <a:spcPct val="0"/>
              </a:spcBef>
              <a:spcAft>
                <a:spcPct val="0"/>
              </a:spcAft>
            </a:pPr>
            <a:endParaRPr lang="ja-JP" altLang="en-US">
              <a:solidFill>
                <a:srgbClr val="000000"/>
              </a:solidFill>
            </a:endParaRPr>
          </a:p>
        </p:txBody>
      </p:sp>
      <p:sp>
        <p:nvSpPr>
          <p:cNvPr id="495672" name="Freeform 56"/>
          <p:cNvSpPr>
            <a:spLocks noChangeArrowheads="1"/>
          </p:cNvSpPr>
          <p:nvPr/>
        </p:nvSpPr>
        <p:spPr bwMode="auto">
          <a:xfrm>
            <a:off x="7451725" y="3860800"/>
            <a:ext cx="742950" cy="823913"/>
          </a:xfrm>
          <a:custGeom>
            <a:avLst/>
            <a:gdLst>
              <a:gd name="T0" fmla="*/ 0 w 2062"/>
              <a:gd name="T1" fmla="*/ 255 h 2288"/>
              <a:gd name="T2" fmla="*/ 146 w 2062"/>
              <a:gd name="T3" fmla="*/ 744 h 2288"/>
              <a:gd name="T4" fmla="*/ 386 w 2062"/>
              <a:gd name="T5" fmla="*/ 1183 h 2288"/>
              <a:gd name="T6" fmla="*/ 695 w 2062"/>
              <a:gd name="T7" fmla="*/ 1497 h 2288"/>
              <a:gd name="T8" fmla="*/ 996 w 2062"/>
              <a:gd name="T9" fmla="*/ 1661 h 2288"/>
              <a:gd name="T10" fmla="*/ 1308 w 2062"/>
              <a:gd name="T11" fmla="*/ 1748 h 2288"/>
              <a:gd name="T12" fmla="*/ 1259 w 2062"/>
              <a:gd name="T13" fmla="*/ 1887 h 2288"/>
              <a:gd name="T14" fmla="*/ 1156 w 2062"/>
              <a:gd name="T15" fmla="*/ 2008 h 2288"/>
              <a:gd name="T16" fmla="*/ 1196 w 2062"/>
              <a:gd name="T17" fmla="*/ 2125 h 2288"/>
              <a:gd name="T18" fmla="*/ 1465 w 2062"/>
              <a:gd name="T19" fmla="*/ 1923 h 2288"/>
              <a:gd name="T20" fmla="*/ 1758 w 2062"/>
              <a:gd name="T21" fmla="*/ 1681 h 2288"/>
              <a:gd name="T22" fmla="*/ 1956 w 2062"/>
              <a:gd name="T23" fmla="*/ 1480 h 2288"/>
              <a:gd name="T24" fmla="*/ 1931 w 2062"/>
              <a:gd name="T25" fmla="*/ 1292 h 2288"/>
              <a:gd name="T26" fmla="*/ 1786 w 2062"/>
              <a:gd name="T27" fmla="*/ 1135 h 2288"/>
              <a:gd name="T28" fmla="*/ 1563 w 2062"/>
              <a:gd name="T29" fmla="*/ 757 h 2288"/>
              <a:gd name="T30" fmla="*/ 1441 w 2062"/>
              <a:gd name="T31" fmla="*/ 505 h 2288"/>
              <a:gd name="T32" fmla="*/ 1329 w 2062"/>
              <a:gd name="T33" fmla="*/ 293 h 2288"/>
              <a:gd name="T34" fmla="*/ 1318 w 2062"/>
              <a:gd name="T35" fmla="*/ 600 h 2288"/>
              <a:gd name="T36" fmla="*/ 1394 w 2062"/>
              <a:gd name="T37" fmla="*/ 844 h 2288"/>
              <a:gd name="T38" fmla="*/ 1367 w 2062"/>
              <a:gd name="T39" fmla="*/ 1032 h 2288"/>
              <a:gd name="T40" fmla="*/ 1172 w 2062"/>
              <a:gd name="T41" fmla="*/ 1032 h 2288"/>
              <a:gd name="T42" fmla="*/ 928 w 2062"/>
              <a:gd name="T43" fmla="*/ 960 h 2288"/>
              <a:gd name="T44" fmla="*/ 635 w 2062"/>
              <a:gd name="T45" fmla="*/ 816 h 2288"/>
              <a:gd name="T46" fmla="*/ 439 w 2062"/>
              <a:gd name="T47" fmla="*/ 672 h 2288"/>
              <a:gd name="T48" fmla="*/ 244 w 2062"/>
              <a:gd name="T49" fmla="*/ 528 h 2288"/>
              <a:gd name="T50" fmla="*/ 98 w 2062"/>
              <a:gd name="T51" fmla="*/ 384 h 2288"/>
              <a:gd name="T52" fmla="*/ 0 w 2062"/>
              <a:gd name="T53" fmla="*/ 255 h 2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62" h="2288">
                <a:moveTo>
                  <a:pt x="0" y="255"/>
                </a:moveTo>
                <a:cubicBezTo>
                  <a:pt x="14" y="403"/>
                  <a:pt x="83" y="625"/>
                  <a:pt x="146" y="744"/>
                </a:cubicBezTo>
                <a:cubicBezTo>
                  <a:pt x="202" y="848"/>
                  <a:pt x="275" y="1007"/>
                  <a:pt x="386" y="1183"/>
                </a:cubicBezTo>
                <a:cubicBezTo>
                  <a:pt x="488" y="1345"/>
                  <a:pt x="641" y="1456"/>
                  <a:pt x="695" y="1497"/>
                </a:cubicBezTo>
                <a:cubicBezTo>
                  <a:pt x="732" y="1524"/>
                  <a:pt x="822" y="1600"/>
                  <a:pt x="996" y="1661"/>
                </a:cubicBezTo>
                <a:cubicBezTo>
                  <a:pt x="1123" y="1705"/>
                  <a:pt x="1172" y="1705"/>
                  <a:pt x="1308" y="1748"/>
                </a:cubicBezTo>
                <a:cubicBezTo>
                  <a:pt x="1417" y="1781"/>
                  <a:pt x="1364" y="1775"/>
                  <a:pt x="1259" y="1887"/>
                </a:cubicBezTo>
                <a:cubicBezTo>
                  <a:pt x="1219" y="1929"/>
                  <a:pt x="1197" y="1975"/>
                  <a:pt x="1156" y="2008"/>
                </a:cubicBezTo>
                <a:cubicBezTo>
                  <a:pt x="1067" y="2081"/>
                  <a:pt x="917" y="2287"/>
                  <a:pt x="1196" y="2125"/>
                </a:cubicBezTo>
                <a:cubicBezTo>
                  <a:pt x="1417" y="1999"/>
                  <a:pt x="1421" y="1953"/>
                  <a:pt x="1465" y="1923"/>
                </a:cubicBezTo>
                <a:cubicBezTo>
                  <a:pt x="1621" y="1809"/>
                  <a:pt x="1653" y="1793"/>
                  <a:pt x="1758" y="1681"/>
                </a:cubicBezTo>
                <a:cubicBezTo>
                  <a:pt x="1866" y="1565"/>
                  <a:pt x="1888" y="1549"/>
                  <a:pt x="1956" y="1480"/>
                </a:cubicBezTo>
                <a:cubicBezTo>
                  <a:pt x="2061" y="1375"/>
                  <a:pt x="1955" y="1324"/>
                  <a:pt x="1931" y="1292"/>
                </a:cubicBezTo>
                <a:cubicBezTo>
                  <a:pt x="1884" y="1231"/>
                  <a:pt x="1831" y="1201"/>
                  <a:pt x="1786" y="1135"/>
                </a:cubicBezTo>
                <a:cubicBezTo>
                  <a:pt x="1745" y="1073"/>
                  <a:pt x="1597" y="825"/>
                  <a:pt x="1563" y="757"/>
                </a:cubicBezTo>
                <a:cubicBezTo>
                  <a:pt x="1522" y="673"/>
                  <a:pt x="1483" y="585"/>
                  <a:pt x="1441" y="505"/>
                </a:cubicBezTo>
                <a:cubicBezTo>
                  <a:pt x="1403" y="436"/>
                  <a:pt x="1363" y="372"/>
                  <a:pt x="1329" y="293"/>
                </a:cubicBezTo>
                <a:cubicBezTo>
                  <a:pt x="1202" y="0"/>
                  <a:pt x="1265" y="375"/>
                  <a:pt x="1318" y="600"/>
                </a:cubicBezTo>
                <a:cubicBezTo>
                  <a:pt x="1339" y="688"/>
                  <a:pt x="1367" y="744"/>
                  <a:pt x="1394" y="844"/>
                </a:cubicBezTo>
                <a:cubicBezTo>
                  <a:pt x="1448" y="1044"/>
                  <a:pt x="1513" y="1032"/>
                  <a:pt x="1367" y="1032"/>
                </a:cubicBezTo>
                <a:cubicBezTo>
                  <a:pt x="1221" y="1032"/>
                  <a:pt x="1212" y="1033"/>
                  <a:pt x="1172" y="1032"/>
                </a:cubicBezTo>
                <a:cubicBezTo>
                  <a:pt x="1128" y="1031"/>
                  <a:pt x="970" y="985"/>
                  <a:pt x="928" y="960"/>
                </a:cubicBezTo>
                <a:cubicBezTo>
                  <a:pt x="881" y="932"/>
                  <a:pt x="678" y="833"/>
                  <a:pt x="635" y="816"/>
                </a:cubicBezTo>
                <a:cubicBezTo>
                  <a:pt x="592" y="799"/>
                  <a:pt x="475" y="704"/>
                  <a:pt x="439" y="672"/>
                </a:cubicBezTo>
                <a:cubicBezTo>
                  <a:pt x="403" y="640"/>
                  <a:pt x="283" y="563"/>
                  <a:pt x="244" y="528"/>
                </a:cubicBezTo>
                <a:cubicBezTo>
                  <a:pt x="209" y="496"/>
                  <a:pt x="137" y="401"/>
                  <a:pt x="98" y="384"/>
                </a:cubicBezTo>
                <a:lnTo>
                  <a:pt x="0" y="255"/>
                </a:lnTo>
              </a:path>
            </a:pathLst>
          </a:custGeom>
          <a:gradFill rotWithShape="0">
            <a:gsLst>
              <a:gs pos="0">
                <a:srgbClr val="008000"/>
              </a:gs>
              <a:gs pos="100000">
                <a:srgbClr val="FFFF00"/>
              </a:gs>
            </a:gsLst>
            <a:lin ang="10800000" scaled="1"/>
          </a:gradFill>
          <a:ln w="36000">
            <a:solidFill>
              <a:srgbClr val="660066"/>
            </a:solidFill>
            <a:round/>
            <a:headEnd/>
            <a:tailEnd/>
          </a:ln>
        </p:spPr>
        <p:txBody>
          <a:bodyPr wrap="none" anchor="ctr"/>
          <a:lstStyle/>
          <a:p>
            <a:pPr algn="ctr" fontAlgn="base">
              <a:spcBef>
                <a:spcPct val="0"/>
              </a:spcBef>
              <a:spcAft>
                <a:spcPct val="0"/>
              </a:spcAft>
            </a:pPr>
            <a:endParaRPr lang="ja-JP" altLang="en-US">
              <a:solidFill>
                <a:srgbClr val="000000"/>
              </a:solidFill>
            </a:endParaRPr>
          </a:p>
        </p:txBody>
      </p:sp>
      <p:grpSp>
        <p:nvGrpSpPr>
          <p:cNvPr id="495673" name="Group 57"/>
          <p:cNvGrpSpPr>
            <a:grpSpLocks/>
          </p:cNvGrpSpPr>
          <p:nvPr/>
        </p:nvGrpSpPr>
        <p:grpSpPr bwMode="auto">
          <a:xfrm>
            <a:off x="8101013" y="4221163"/>
            <a:ext cx="898525" cy="898525"/>
            <a:chOff x="5443" y="2494"/>
            <a:chExt cx="566" cy="566"/>
          </a:xfrm>
        </p:grpSpPr>
        <p:pic>
          <p:nvPicPr>
            <p:cNvPr id="495674" name="Picture 5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443" y="2494"/>
              <a:ext cx="567" cy="56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495675" name="Text Box 59"/>
            <p:cNvSpPr txBox="1">
              <a:spLocks noChangeArrowheads="1"/>
            </p:cNvSpPr>
            <p:nvPr/>
          </p:nvSpPr>
          <p:spPr bwMode="auto">
            <a:xfrm>
              <a:off x="5669" y="2608"/>
              <a:ext cx="114" cy="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fontAlgn="base" hangingPunct="0">
                <a:lnSpc>
                  <a:spcPct val="91000"/>
                </a:lnSpc>
                <a:spcBef>
                  <a:spcPct val="0"/>
                </a:spcBef>
                <a:spcAft>
                  <a:spcPct val="0"/>
                </a:spcAft>
                <a:buClr>
                  <a:srgbClr val="000000"/>
                </a:buClr>
                <a:buSzPct val="45000"/>
                <a:buFont typeface="StarSymbol" charset="0"/>
                <a:buNone/>
              </a:pPr>
              <a:r>
                <a:rPr kumimoji="0" lang="en-GB" altLang="ja-JP" sz="4000" b="1">
                  <a:solidFill>
                    <a:srgbClr val="000000"/>
                  </a:solidFill>
                  <a:effectLst>
                    <a:outerShdw blurRad="38100" dist="38100" dir="2700000" algn="tl">
                      <a:srgbClr val="C0C0C0"/>
                    </a:outerShdw>
                  </a:effectLst>
                  <a:latin typeface="Kidprint" pitchFamily="16" charset="0"/>
                </a:rPr>
                <a:t>?</a:t>
              </a:r>
            </a:p>
          </p:txBody>
        </p:sp>
      </p:grpSp>
      <p:sp>
        <p:nvSpPr>
          <p:cNvPr id="495676" name="Text Box 60"/>
          <p:cNvSpPr txBox="1">
            <a:spLocks noChangeArrowheads="1"/>
          </p:cNvSpPr>
          <p:nvPr/>
        </p:nvSpPr>
        <p:spPr bwMode="auto">
          <a:xfrm>
            <a:off x="250825" y="2708275"/>
            <a:ext cx="21605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l">
              <a:tabLst>
                <a:tab pos="723900" algn="l"/>
                <a:tab pos="1447800" algn="l"/>
              </a:tabLst>
              <a:defRPr kumimoji="1">
                <a:solidFill>
                  <a:schemeClr val="tx1"/>
                </a:solidFill>
                <a:latin typeface="Arial" pitchFamily="34" charset="0"/>
                <a:ea typeface="ＭＳ Ｐゴシック" pitchFamily="50" charset="-128"/>
              </a:defRPr>
            </a:lvl1pPr>
            <a:lvl2pPr algn="l">
              <a:tabLst>
                <a:tab pos="723900" algn="l"/>
                <a:tab pos="1447800" algn="l"/>
              </a:tabLst>
              <a:defRPr kumimoji="1">
                <a:solidFill>
                  <a:schemeClr val="tx1"/>
                </a:solidFill>
                <a:latin typeface="Arial" pitchFamily="34" charset="0"/>
                <a:ea typeface="ＭＳ Ｐゴシック" pitchFamily="50" charset="-128"/>
              </a:defRPr>
            </a:lvl2pPr>
            <a:lvl3pPr algn="l">
              <a:tabLst>
                <a:tab pos="723900" algn="l"/>
                <a:tab pos="1447800" algn="l"/>
              </a:tabLst>
              <a:defRPr kumimoji="1">
                <a:solidFill>
                  <a:schemeClr val="tx1"/>
                </a:solidFill>
                <a:latin typeface="Arial" pitchFamily="34" charset="0"/>
                <a:ea typeface="ＭＳ Ｐゴシック" pitchFamily="50" charset="-128"/>
              </a:defRPr>
            </a:lvl3pPr>
            <a:lvl4pPr algn="l">
              <a:tabLst>
                <a:tab pos="723900" algn="l"/>
                <a:tab pos="1447800" algn="l"/>
              </a:tabLst>
              <a:defRPr kumimoji="1">
                <a:solidFill>
                  <a:schemeClr val="tx1"/>
                </a:solidFill>
                <a:latin typeface="Arial" pitchFamily="34" charset="0"/>
                <a:ea typeface="ＭＳ Ｐゴシック" pitchFamily="50" charset="-128"/>
              </a:defRPr>
            </a:lvl4pPr>
            <a:lvl5pPr algn="l">
              <a:tabLst>
                <a:tab pos="723900" algn="l"/>
                <a:tab pos="1447800" algn="l"/>
              </a:tabLst>
              <a:defRPr kumimoji="1">
                <a:solidFill>
                  <a:schemeClr val="tx1"/>
                </a:solidFill>
                <a:latin typeface="Arial" pitchFamily="34" charset="0"/>
                <a:ea typeface="ＭＳ Ｐゴシック" pitchFamily="50" charset="-128"/>
              </a:defRPr>
            </a:lvl5pPr>
            <a:lvl6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6pPr>
            <a:lvl7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7pPr>
            <a:lvl8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8pPr>
            <a:lvl9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9pPr>
          </a:lstStyle>
          <a:p>
            <a:pPr fontAlgn="base" hangingPunct="0">
              <a:lnSpc>
                <a:spcPct val="93000"/>
              </a:lnSpc>
              <a:spcBef>
                <a:spcPct val="0"/>
              </a:spcBef>
              <a:spcAft>
                <a:spcPct val="0"/>
              </a:spcAft>
              <a:buClr>
                <a:srgbClr val="000000"/>
              </a:buClr>
              <a:buSzPct val="45000"/>
              <a:buFont typeface="StarSymbol" charset="0"/>
              <a:buNone/>
            </a:pPr>
            <a:r>
              <a:rPr kumimoji="0" lang="en-GB" altLang="ja-JP" sz="2400">
                <a:solidFill>
                  <a:srgbClr val="000000"/>
                </a:solidFill>
                <a:latin typeface="Times New Roman" pitchFamily="18" charset="0"/>
              </a:rPr>
              <a:t>水の分子10</a:t>
            </a:r>
            <a:r>
              <a:rPr kumimoji="0" lang="en-GB" altLang="ja-JP" sz="2400" baseline="33000">
                <a:solidFill>
                  <a:srgbClr val="000000"/>
                </a:solidFill>
                <a:latin typeface="Times New Roman" pitchFamily="18" charset="0"/>
              </a:rPr>
              <a:t>-7</a:t>
            </a:r>
            <a:r>
              <a:rPr kumimoji="0" lang="en-GB" altLang="ja-JP" sz="2400">
                <a:solidFill>
                  <a:srgbClr val="000000"/>
                </a:solidFill>
                <a:latin typeface="Times New Roman" pitchFamily="18" charset="0"/>
              </a:rPr>
              <a:t>cm</a:t>
            </a:r>
          </a:p>
        </p:txBody>
      </p:sp>
      <p:sp>
        <p:nvSpPr>
          <p:cNvPr id="495677" name="Text Box 61"/>
          <p:cNvSpPr txBox="1">
            <a:spLocks noChangeArrowheads="1"/>
          </p:cNvSpPr>
          <p:nvPr/>
        </p:nvSpPr>
        <p:spPr bwMode="auto">
          <a:xfrm>
            <a:off x="2195513" y="5949950"/>
            <a:ext cx="2065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tabLst>
                <a:tab pos="723900" algn="l"/>
                <a:tab pos="1447800" algn="l"/>
              </a:tabLst>
              <a:defRPr kumimoji="1">
                <a:solidFill>
                  <a:schemeClr val="tx1"/>
                </a:solidFill>
                <a:latin typeface="Arial" pitchFamily="34" charset="0"/>
                <a:ea typeface="ＭＳ Ｐゴシック" pitchFamily="50" charset="-128"/>
              </a:defRPr>
            </a:lvl1pPr>
            <a:lvl2pPr algn="l">
              <a:tabLst>
                <a:tab pos="723900" algn="l"/>
                <a:tab pos="1447800" algn="l"/>
              </a:tabLst>
              <a:defRPr kumimoji="1">
                <a:solidFill>
                  <a:schemeClr val="tx1"/>
                </a:solidFill>
                <a:latin typeface="Arial" pitchFamily="34" charset="0"/>
                <a:ea typeface="ＭＳ Ｐゴシック" pitchFamily="50" charset="-128"/>
              </a:defRPr>
            </a:lvl2pPr>
            <a:lvl3pPr algn="l">
              <a:tabLst>
                <a:tab pos="723900" algn="l"/>
                <a:tab pos="1447800" algn="l"/>
              </a:tabLst>
              <a:defRPr kumimoji="1">
                <a:solidFill>
                  <a:schemeClr val="tx1"/>
                </a:solidFill>
                <a:latin typeface="Arial" pitchFamily="34" charset="0"/>
                <a:ea typeface="ＭＳ Ｐゴシック" pitchFamily="50" charset="-128"/>
              </a:defRPr>
            </a:lvl3pPr>
            <a:lvl4pPr algn="l">
              <a:tabLst>
                <a:tab pos="723900" algn="l"/>
                <a:tab pos="1447800" algn="l"/>
              </a:tabLst>
              <a:defRPr kumimoji="1">
                <a:solidFill>
                  <a:schemeClr val="tx1"/>
                </a:solidFill>
                <a:latin typeface="Arial" pitchFamily="34" charset="0"/>
                <a:ea typeface="ＭＳ Ｐゴシック" pitchFamily="50" charset="-128"/>
              </a:defRPr>
            </a:lvl4pPr>
            <a:lvl5pPr algn="l">
              <a:tabLst>
                <a:tab pos="723900" algn="l"/>
                <a:tab pos="1447800" algn="l"/>
              </a:tabLst>
              <a:defRPr kumimoji="1">
                <a:solidFill>
                  <a:schemeClr val="tx1"/>
                </a:solidFill>
                <a:latin typeface="Arial" pitchFamily="34" charset="0"/>
                <a:ea typeface="ＭＳ Ｐゴシック" pitchFamily="50" charset="-128"/>
              </a:defRPr>
            </a:lvl5pPr>
            <a:lvl6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6pPr>
            <a:lvl7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7pPr>
            <a:lvl8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8pPr>
            <a:lvl9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9pPr>
          </a:lstStyle>
          <a:p>
            <a:pPr fontAlgn="base" hangingPunct="0">
              <a:lnSpc>
                <a:spcPct val="93000"/>
              </a:lnSpc>
              <a:spcBef>
                <a:spcPct val="0"/>
              </a:spcBef>
              <a:spcAft>
                <a:spcPct val="0"/>
              </a:spcAft>
              <a:buClr>
                <a:srgbClr val="000000"/>
              </a:buClr>
              <a:buSzPct val="45000"/>
              <a:buFont typeface="StarSymbol" charset="0"/>
              <a:buNone/>
            </a:pPr>
            <a:r>
              <a:rPr kumimoji="0" lang="en-GB" altLang="ja-JP" sz="2400">
                <a:solidFill>
                  <a:srgbClr val="000000"/>
                </a:solidFill>
                <a:latin typeface="Times New Roman" pitchFamily="18" charset="0"/>
              </a:rPr>
              <a:t>酸素原子10</a:t>
            </a:r>
            <a:r>
              <a:rPr kumimoji="0" lang="en-GB" altLang="ja-JP" sz="2400" baseline="33000">
                <a:solidFill>
                  <a:srgbClr val="000000"/>
                </a:solidFill>
                <a:latin typeface="Times New Roman" pitchFamily="18" charset="0"/>
              </a:rPr>
              <a:t>-8</a:t>
            </a:r>
            <a:r>
              <a:rPr kumimoji="0" lang="en-GB" altLang="ja-JP" sz="2400">
                <a:solidFill>
                  <a:srgbClr val="000000"/>
                </a:solidFill>
                <a:latin typeface="Times New Roman" pitchFamily="18" charset="0"/>
              </a:rPr>
              <a:t>cm</a:t>
            </a:r>
          </a:p>
        </p:txBody>
      </p:sp>
      <p:sp>
        <p:nvSpPr>
          <p:cNvPr id="495678" name="Text Box 62"/>
          <p:cNvSpPr txBox="1">
            <a:spLocks noChangeArrowheads="1"/>
          </p:cNvSpPr>
          <p:nvPr/>
        </p:nvSpPr>
        <p:spPr bwMode="auto">
          <a:xfrm>
            <a:off x="3635375" y="2708275"/>
            <a:ext cx="18621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tabLst>
                <a:tab pos="723900" algn="l"/>
                <a:tab pos="1447800" algn="l"/>
              </a:tabLst>
              <a:defRPr kumimoji="1">
                <a:solidFill>
                  <a:schemeClr val="tx1"/>
                </a:solidFill>
                <a:latin typeface="Arial" pitchFamily="34" charset="0"/>
                <a:ea typeface="ＭＳ Ｐゴシック" pitchFamily="50" charset="-128"/>
              </a:defRPr>
            </a:lvl1pPr>
            <a:lvl2pPr algn="l">
              <a:tabLst>
                <a:tab pos="723900" algn="l"/>
                <a:tab pos="1447800" algn="l"/>
              </a:tabLst>
              <a:defRPr kumimoji="1">
                <a:solidFill>
                  <a:schemeClr val="tx1"/>
                </a:solidFill>
                <a:latin typeface="Arial" pitchFamily="34" charset="0"/>
                <a:ea typeface="ＭＳ Ｐゴシック" pitchFamily="50" charset="-128"/>
              </a:defRPr>
            </a:lvl2pPr>
            <a:lvl3pPr algn="l">
              <a:tabLst>
                <a:tab pos="723900" algn="l"/>
                <a:tab pos="1447800" algn="l"/>
              </a:tabLst>
              <a:defRPr kumimoji="1">
                <a:solidFill>
                  <a:schemeClr val="tx1"/>
                </a:solidFill>
                <a:latin typeface="Arial" pitchFamily="34" charset="0"/>
                <a:ea typeface="ＭＳ Ｐゴシック" pitchFamily="50" charset="-128"/>
              </a:defRPr>
            </a:lvl3pPr>
            <a:lvl4pPr algn="l">
              <a:tabLst>
                <a:tab pos="723900" algn="l"/>
                <a:tab pos="1447800" algn="l"/>
              </a:tabLst>
              <a:defRPr kumimoji="1">
                <a:solidFill>
                  <a:schemeClr val="tx1"/>
                </a:solidFill>
                <a:latin typeface="Arial" pitchFamily="34" charset="0"/>
                <a:ea typeface="ＭＳ Ｐゴシック" pitchFamily="50" charset="-128"/>
              </a:defRPr>
            </a:lvl4pPr>
            <a:lvl5pPr algn="l">
              <a:tabLst>
                <a:tab pos="723900" algn="l"/>
                <a:tab pos="1447800" algn="l"/>
              </a:tabLst>
              <a:defRPr kumimoji="1">
                <a:solidFill>
                  <a:schemeClr val="tx1"/>
                </a:solidFill>
                <a:latin typeface="Arial" pitchFamily="34" charset="0"/>
                <a:ea typeface="ＭＳ Ｐゴシック" pitchFamily="50" charset="-128"/>
              </a:defRPr>
            </a:lvl5pPr>
            <a:lvl6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6pPr>
            <a:lvl7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7pPr>
            <a:lvl8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8pPr>
            <a:lvl9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9pPr>
          </a:lstStyle>
          <a:p>
            <a:pPr fontAlgn="base" hangingPunct="0">
              <a:lnSpc>
                <a:spcPct val="93000"/>
              </a:lnSpc>
              <a:spcBef>
                <a:spcPct val="0"/>
              </a:spcBef>
              <a:spcAft>
                <a:spcPct val="0"/>
              </a:spcAft>
              <a:buClr>
                <a:srgbClr val="000000"/>
              </a:buClr>
              <a:buSzPct val="45000"/>
              <a:buFont typeface="StarSymbol" charset="0"/>
              <a:buNone/>
            </a:pPr>
            <a:r>
              <a:rPr kumimoji="0" lang="en-GB" altLang="ja-JP" sz="2400">
                <a:solidFill>
                  <a:srgbClr val="000000"/>
                </a:solidFill>
                <a:latin typeface="Times New Roman" pitchFamily="18" charset="0"/>
              </a:rPr>
              <a:t>原子核10</a:t>
            </a:r>
            <a:r>
              <a:rPr kumimoji="0" lang="en-GB" altLang="ja-JP" sz="2400" baseline="33000">
                <a:solidFill>
                  <a:srgbClr val="000000"/>
                </a:solidFill>
                <a:latin typeface="Times New Roman" pitchFamily="18" charset="0"/>
              </a:rPr>
              <a:t>-12</a:t>
            </a:r>
            <a:r>
              <a:rPr kumimoji="0" lang="en-GB" altLang="ja-JP" sz="2400">
                <a:solidFill>
                  <a:srgbClr val="000000"/>
                </a:solidFill>
                <a:latin typeface="Times New Roman" pitchFamily="18" charset="0"/>
              </a:rPr>
              <a:t>cm</a:t>
            </a:r>
          </a:p>
        </p:txBody>
      </p:sp>
      <p:sp>
        <p:nvSpPr>
          <p:cNvPr id="495679" name="Text Box 63"/>
          <p:cNvSpPr txBox="1">
            <a:spLocks noChangeArrowheads="1"/>
          </p:cNvSpPr>
          <p:nvPr/>
        </p:nvSpPr>
        <p:spPr bwMode="auto">
          <a:xfrm>
            <a:off x="5508625" y="5949950"/>
            <a:ext cx="15573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tabLst>
                <a:tab pos="723900" algn="l"/>
                <a:tab pos="1447800" algn="l"/>
              </a:tabLst>
              <a:defRPr kumimoji="1">
                <a:solidFill>
                  <a:schemeClr val="tx1"/>
                </a:solidFill>
                <a:latin typeface="Arial" pitchFamily="34" charset="0"/>
                <a:ea typeface="ＭＳ Ｐゴシック" pitchFamily="50" charset="-128"/>
              </a:defRPr>
            </a:lvl1pPr>
            <a:lvl2pPr algn="l">
              <a:tabLst>
                <a:tab pos="723900" algn="l"/>
                <a:tab pos="1447800" algn="l"/>
              </a:tabLst>
              <a:defRPr kumimoji="1">
                <a:solidFill>
                  <a:schemeClr val="tx1"/>
                </a:solidFill>
                <a:latin typeface="Arial" pitchFamily="34" charset="0"/>
                <a:ea typeface="ＭＳ Ｐゴシック" pitchFamily="50" charset="-128"/>
              </a:defRPr>
            </a:lvl2pPr>
            <a:lvl3pPr algn="l">
              <a:tabLst>
                <a:tab pos="723900" algn="l"/>
                <a:tab pos="1447800" algn="l"/>
              </a:tabLst>
              <a:defRPr kumimoji="1">
                <a:solidFill>
                  <a:schemeClr val="tx1"/>
                </a:solidFill>
                <a:latin typeface="Arial" pitchFamily="34" charset="0"/>
                <a:ea typeface="ＭＳ Ｐゴシック" pitchFamily="50" charset="-128"/>
              </a:defRPr>
            </a:lvl3pPr>
            <a:lvl4pPr algn="l">
              <a:tabLst>
                <a:tab pos="723900" algn="l"/>
                <a:tab pos="1447800" algn="l"/>
              </a:tabLst>
              <a:defRPr kumimoji="1">
                <a:solidFill>
                  <a:schemeClr val="tx1"/>
                </a:solidFill>
                <a:latin typeface="Arial" pitchFamily="34" charset="0"/>
                <a:ea typeface="ＭＳ Ｐゴシック" pitchFamily="50" charset="-128"/>
              </a:defRPr>
            </a:lvl4pPr>
            <a:lvl5pPr algn="l">
              <a:tabLst>
                <a:tab pos="723900" algn="l"/>
                <a:tab pos="1447800" algn="l"/>
              </a:tabLst>
              <a:defRPr kumimoji="1">
                <a:solidFill>
                  <a:schemeClr val="tx1"/>
                </a:solidFill>
                <a:latin typeface="Arial" pitchFamily="34" charset="0"/>
                <a:ea typeface="ＭＳ Ｐゴシック" pitchFamily="50" charset="-128"/>
              </a:defRPr>
            </a:lvl5pPr>
            <a:lvl6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6pPr>
            <a:lvl7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7pPr>
            <a:lvl8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8pPr>
            <a:lvl9pPr fontAlgn="base">
              <a:spcBef>
                <a:spcPct val="0"/>
              </a:spcBef>
              <a:spcAft>
                <a:spcPct val="0"/>
              </a:spcAft>
              <a:tabLst>
                <a:tab pos="723900" algn="l"/>
                <a:tab pos="1447800" algn="l"/>
              </a:tabLst>
              <a:defRPr kumimoji="1">
                <a:solidFill>
                  <a:schemeClr val="tx1"/>
                </a:solidFill>
                <a:latin typeface="Arial" pitchFamily="34" charset="0"/>
                <a:ea typeface="ＭＳ Ｐゴシック" pitchFamily="50" charset="-128"/>
              </a:defRPr>
            </a:lvl9pPr>
          </a:lstStyle>
          <a:p>
            <a:pPr fontAlgn="base" hangingPunct="0">
              <a:lnSpc>
                <a:spcPct val="93000"/>
              </a:lnSpc>
              <a:spcBef>
                <a:spcPct val="0"/>
              </a:spcBef>
              <a:spcAft>
                <a:spcPct val="0"/>
              </a:spcAft>
              <a:buClr>
                <a:srgbClr val="000000"/>
              </a:buClr>
              <a:buSzPct val="45000"/>
              <a:buFont typeface="StarSymbol" charset="0"/>
              <a:buNone/>
            </a:pPr>
            <a:r>
              <a:rPr kumimoji="0" lang="en-GB" altLang="ja-JP" sz="2400">
                <a:solidFill>
                  <a:srgbClr val="000000"/>
                </a:solidFill>
                <a:latin typeface="Times New Roman" pitchFamily="18" charset="0"/>
              </a:rPr>
              <a:t>陽子10</a:t>
            </a:r>
            <a:r>
              <a:rPr kumimoji="0" lang="en-GB" altLang="ja-JP" sz="2400" baseline="33000">
                <a:solidFill>
                  <a:srgbClr val="000000"/>
                </a:solidFill>
                <a:latin typeface="Times New Roman" pitchFamily="18" charset="0"/>
              </a:rPr>
              <a:t>-13</a:t>
            </a:r>
            <a:r>
              <a:rPr kumimoji="0" lang="en-GB" altLang="ja-JP" sz="2400">
                <a:solidFill>
                  <a:srgbClr val="000000"/>
                </a:solidFill>
                <a:latin typeface="Times New Roman" pitchFamily="18" charset="0"/>
              </a:rPr>
              <a:t>cm</a:t>
            </a:r>
          </a:p>
        </p:txBody>
      </p:sp>
      <p:sp>
        <p:nvSpPr>
          <p:cNvPr id="495680" name="Text Box 64"/>
          <p:cNvSpPr txBox="1">
            <a:spLocks noChangeArrowheads="1"/>
          </p:cNvSpPr>
          <p:nvPr/>
        </p:nvSpPr>
        <p:spPr bwMode="auto">
          <a:xfrm>
            <a:off x="6300788" y="2781300"/>
            <a:ext cx="23336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a:tabLst>
                <a:tab pos="723900" algn="l"/>
                <a:tab pos="1447800" algn="l"/>
                <a:tab pos="2171700" algn="l"/>
              </a:tabLst>
              <a:defRPr kumimoji="1">
                <a:solidFill>
                  <a:schemeClr val="tx1"/>
                </a:solidFill>
                <a:latin typeface="Arial" pitchFamily="34" charset="0"/>
                <a:ea typeface="ＭＳ Ｐゴシック" pitchFamily="50" charset="-128"/>
              </a:defRPr>
            </a:lvl1pPr>
            <a:lvl2pPr algn="l">
              <a:tabLst>
                <a:tab pos="723900" algn="l"/>
                <a:tab pos="1447800" algn="l"/>
                <a:tab pos="2171700" algn="l"/>
              </a:tabLst>
              <a:defRPr kumimoji="1">
                <a:solidFill>
                  <a:schemeClr val="tx1"/>
                </a:solidFill>
                <a:latin typeface="Arial" pitchFamily="34" charset="0"/>
                <a:ea typeface="ＭＳ Ｐゴシック" pitchFamily="50" charset="-128"/>
              </a:defRPr>
            </a:lvl2pPr>
            <a:lvl3pPr algn="l">
              <a:tabLst>
                <a:tab pos="723900" algn="l"/>
                <a:tab pos="1447800" algn="l"/>
                <a:tab pos="2171700" algn="l"/>
              </a:tabLst>
              <a:defRPr kumimoji="1">
                <a:solidFill>
                  <a:schemeClr val="tx1"/>
                </a:solidFill>
                <a:latin typeface="Arial" pitchFamily="34" charset="0"/>
                <a:ea typeface="ＭＳ Ｐゴシック" pitchFamily="50" charset="-128"/>
              </a:defRPr>
            </a:lvl3pPr>
            <a:lvl4pPr algn="l">
              <a:tabLst>
                <a:tab pos="723900" algn="l"/>
                <a:tab pos="1447800" algn="l"/>
                <a:tab pos="2171700" algn="l"/>
              </a:tabLst>
              <a:defRPr kumimoji="1">
                <a:solidFill>
                  <a:schemeClr val="tx1"/>
                </a:solidFill>
                <a:latin typeface="Arial" pitchFamily="34" charset="0"/>
                <a:ea typeface="ＭＳ Ｐゴシック" pitchFamily="50" charset="-128"/>
              </a:defRPr>
            </a:lvl4pPr>
            <a:lvl5pPr algn="l">
              <a:tabLst>
                <a:tab pos="723900" algn="l"/>
                <a:tab pos="1447800" algn="l"/>
                <a:tab pos="2171700" algn="l"/>
              </a:tabLst>
              <a:defRPr kumimoji="1">
                <a:solidFill>
                  <a:schemeClr val="tx1"/>
                </a:solidFill>
                <a:latin typeface="Arial" pitchFamily="34" charset="0"/>
                <a:ea typeface="ＭＳ Ｐゴシック" pitchFamily="50" charset="-128"/>
              </a:defRPr>
            </a:lvl5pPr>
            <a:lvl6pPr fontAlgn="base">
              <a:spcBef>
                <a:spcPct val="0"/>
              </a:spcBef>
              <a:spcAft>
                <a:spcPct val="0"/>
              </a:spcAft>
              <a:tabLst>
                <a:tab pos="723900" algn="l"/>
                <a:tab pos="1447800" algn="l"/>
                <a:tab pos="2171700" algn="l"/>
              </a:tabLst>
              <a:defRPr kumimoji="1">
                <a:solidFill>
                  <a:schemeClr val="tx1"/>
                </a:solidFill>
                <a:latin typeface="Arial" pitchFamily="34" charset="0"/>
                <a:ea typeface="ＭＳ Ｐゴシック" pitchFamily="50" charset="-128"/>
              </a:defRPr>
            </a:lvl6pPr>
            <a:lvl7pPr fontAlgn="base">
              <a:spcBef>
                <a:spcPct val="0"/>
              </a:spcBef>
              <a:spcAft>
                <a:spcPct val="0"/>
              </a:spcAft>
              <a:tabLst>
                <a:tab pos="723900" algn="l"/>
                <a:tab pos="1447800" algn="l"/>
                <a:tab pos="2171700" algn="l"/>
              </a:tabLst>
              <a:defRPr kumimoji="1">
                <a:solidFill>
                  <a:schemeClr val="tx1"/>
                </a:solidFill>
                <a:latin typeface="Arial" pitchFamily="34" charset="0"/>
                <a:ea typeface="ＭＳ Ｐゴシック" pitchFamily="50" charset="-128"/>
              </a:defRPr>
            </a:lvl7pPr>
            <a:lvl8pPr fontAlgn="base">
              <a:spcBef>
                <a:spcPct val="0"/>
              </a:spcBef>
              <a:spcAft>
                <a:spcPct val="0"/>
              </a:spcAft>
              <a:tabLst>
                <a:tab pos="723900" algn="l"/>
                <a:tab pos="1447800" algn="l"/>
                <a:tab pos="2171700" algn="l"/>
              </a:tabLst>
              <a:defRPr kumimoji="1">
                <a:solidFill>
                  <a:schemeClr val="tx1"/>
                </a:solidFill>
                <a:latin typeface="Arial" pitchFamily="34" charset="0"/>
                <a:ea typeface="ＭＳ Ｐゴシック" pitchFamily="50" charset="-128"/>
              </a:defRPr>
            </a:lvl8pPr>
            <a:lvl9pPr fontAlgn="base">
              <a:spcBef>
                <a:spcPct val="0"/>
              </a:spcBef>
              <a:spcAft>
                <a:spcPct val="0"/>
              </a:spcAft>
              <a:tabLst>
                <a:tab pos="723900" algn="l"/>
                <a:tab pos="1447800" algn="l"/>
                <a:tab pos="2171700" algn="l"/>
              </a:tabLst>
              <a:defRPr kumimoji="1">
                <a:solidFill>
                  <a:schemeClr val="tx1"/>
                </a:solidFill>
                <a:latin typeface="Arial" pitchFamily="34" charset="0"/>
                <a:ea typeface="ＭＳ Ｐゴシック" pitchFamily="50" charset="-128"/>
              </a:defRPr>
            </a:lvl9pPr>
          </a:lstStyle>
          <a:p>
            <a:pPr fontAlgn="base" hangingPunct="0">
              <a:lnSpc>
                <a:spcPct val="93000"/>
              </a:lnSpc>
              <a:spcBef>
                <a:spcPct val="0"/>
              </a:spcBef>
              <a:spcAft>
                <a:spcPct val="0"/>
              </a:spcAft>
              <a:buClr>
                <a:srgbClr val="000000"/>
              </a:buClr>
              <a:buSzPct val="45000"/>
              <a:buFont typeface="StarSymbol" charset="0"/>
              <a:buNone/>
            </a:pPr>
            <a:r>
              <a:rPr kumimoji="0" lang="en-GB" altLang="ja-JP" sz="2400">
                <a:solidFill>
                  <a:srgbClr val="000000"/>
                </a:solidFill>
                <a:latin typeface="Times New Roman" pitchFamily="18" charset="0"/>
              </a:rPr>
              <a:t>クォーク</a:t>
            </a:r>
            <a:r>
              <a:rPr kumimoji="0" lang="en-GB" altLang="ja-JP" sz="2400">
                <a:solidFill>
                  <a:srgbClr val="000000"/>
                </a:solidFill>
                <a:latin typeface="Times New Roman" pitchFamily="18" charset="0"/>
                <a:cs typeface="Times New Roman" pitchFamily="18" charset="0"/>
              </a:rPr>
              <a:t>≤</a:t>
            </a:r>
            <a:r>
              <a:rPr kumimoji="0" lang="en-GB" altLang="ja-JP" sz="2400">
                <a:solidFill>
                  <a:srgbClr val="000000"/>
                </a:solidFill>
                <a:latin typeface="Times New Roman" pitchFamily="18" charset="0"/>
              </a:rPr>
              <a:t>10</a:t>
            </a:r>
            <a:r>
              <a:rPr kumimoji="0" lang="en-GB" altLang="ja-JP" sz="2400" baseline="33000">
                <a:solidFill>
                  <a:srgbClr val="000000"/>
                </a:solidFill>
                <a:latin typeface="Times New Roman" pitchFamily="18" charset="0"/>
              </a:rPr>
              <a:t>-16</a:t>
            </a:r>
            <a:r>
              <a:rPr kumimoji="0" lang="en-GB" altLang="ja-JP" sz="2400">
                <a:solidFill>
                  <a:srgbClr val="000000"/>
                </a:solidFill>
                <a:latin typeface="Times New Roman" pitchFamily="18" charset="0"/>
              </a:rPr>
              <a:t>cm</a:t>
            </a:r>
          </a:p>
        </p:txBody>
      </p:sp>
      <p:sp>
        <p:nvSpPr>
          <p:cNvPr id="495681" name="Text Box 65"/>
          <p:cNvSpPr txBox="1">
            <a:spLocks noChangeArrowheads="1"/>
          </p:cNvSpPr>
          <p:nvPr/>
        </p:nvSpPr>
        <p:spPr bwMode="auto">
          <a:xfrm>
            <a:off x="7667625" y="4076700"/>
            <a:ext cx="287338"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fontAlgn="base" hangingPunct="0">
              <a:lnSpc>
                <a:spcPct val="91000"/>
              </a:lnSpc>
              <a:spcBef>
                <a:spcPct val="0"/>
              </a:spcBef>
              <a:spcAft>
                <a:spcPct val="0"/>
              </a:spcAft>
              <a:buClr>
                <a:srgbClr val="000000"/>
              </a:buClr>
              <a:buSzPct val="45000"/>
              <a:buFont typeface="StarSymbol" charset="0"/>
              <a:buNone/>
            </a:pPr>
            <a:r>
              <a:rPr kumimoji="0" lang="en-GB" altLang="ja-JP" sz="4000" b="1">
                <a:solidFill>
                  <a:srgbClr val="000000"/>
                </a:solidFill>
                <a:effectLst>
                  <a:outerShdw blurRad="38100" dist="38100" dir="2700000" algn="tl">
                    <a:srgbClr val="C0C0C0"/>
                  </a:outerShdw>
                </a:effectLst>
                <a:latin typeface="Kidprint" pitchFamily="16" charset="0"/>
              </a:rPr>
              <a:t>?</a:t>
            </a:r>
          </a:p>
        </p:txBody>
      </p:sp>
      <p:grpSp>
        <p:nvGrpSpPr>
          <p:cNvPr id="495682" name="Group 66"/>
          <p:cNvGrpSpPr>
            <a:grpSpLocks/>
          </p:cNvGrpSpPr>
          <p:nvPr/>
        </p:nvGrpSpPr>
        <p:grpSpPr bwMode="auto">
          <a:xfrm>
            <a:off x="5562600" y="4572000"/>
            <a:ext cx="1177925" cy="1112838"/>
            <a:chOff x="3504" y="2880"/>
            <a:chExt cx="742" cy="701"/>
          </a:xfrm>
        </p:grpSpPr>
        <p:pic>
          <p:nvPicPr>
            <p:cNvPr id="495666" name="Picture 5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504" y="2880"/>
              <a:ext cx="742" cy="701"/>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63" name="Picture 4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778" y="3311"/>
              <a:ext cx="182" cy="17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64" name="Picture 4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960" y="3053"/>
              <a:ext cx="183" cy="17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495665" name="Picture 4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596" y="3053"/>
              <a:ext cx="182" cy="17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grpSp>
    </p:spTree>
    <p:extLst>
      <p:ext uri="{BB962C8B-B14F-4D97-AF65-F5344CB8AC3E}">
        <p14:creationId xmlns:p14="http://schemas.microsoft.com/office/powerpoint/2010/main" val="3607080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15888"/>
            <a:ext cx="8229600" cy="706437"/>
          </a:xfrm>
        </p:spPr>
        <p:txBody>
          <a:bodyPr/>
          <a:lstStyle/>
          <a:p>
            <a:pPr eaLnBrk="1" hangingPunct="1"/>
            <a:r>
              <a:rPr lang="ja-JP" altLang="en-US" sz="4000" dirty="0" smtClean="0"/>
              <a:t>深非弾性散乱の研究</a:t>
            </a:r>
          </a:p>
        </p:txBody>
      </p:sp>
      <p:sp>
        <p:nvSpPr>
          <p:cNvPr id="23555" name="Rectangle 3"/>
          <p:cNvSpPr>
            <a:spLocks noGrp="1" noChangeArrowheads="1"/>
          </p:cNvSpPr>
          <p:nvPr>
            <p:ph type="body" idx="1"/>
          </p:nvPr>
        </p:nvSpPr>
        <p:spPr>
          <a:xfrm>
            <a:off x="250825" y="1268413"/>
            <a:ext cx="4546600" cy="5040312"/>
          </a:xfrm>
        </p:spPr>
        <p:txBody>
          <a:bodyPr/>
          <a:lstStyle/>
          <a:p>
            <a:pPr eaLnBrk="1" hangingPunct="1"/>
            <a:r>
              <a:rPr lang="ja-JP" altLang="en-US" sz="2800" dirty="0" smtClean="0"/>
              <a:t>Ｑ５；深非弾性散乱は、核子の内部構造を研究するための有効な方法の一つでした。ニュートリノで実験される頃には、既に電子</a:t>
            </a:r>
            <a:r>
              <a:rPr lang="en-US" altLang="ja-JP" sz="2800" dirty="0" smtClean="0"/>
              <a:t>‐</a:t>
            </a:r>
            <a:r>
              <a:rPr lang="ja-JP" altLang="en-US" sz="2800" dirty="0" smtClean="0"/>
              <a:t>核子散乱によって構造関数がかなり研究されていましたが、ニュートリノで実験を行うことはまだ大きな意味がありました。それは何でしょうか？</a:t>
            </a:r>
          </a:p>
        </p:txBody>
      </p:sp>
      <p:pic>
        <p:nvPicPr>
          <p:cNvPr id="23556" name="Picture 4" descr="D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2525" y="1052513"/>
            <a:ext cx="4181475" cy="529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6656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5" descr="DIS"/>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rot="186030">
            <a:off x="-173038" y="106363"/>
            <a:ext cx="9312276" cy="6454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79" name="Text Box 6"/>
          <p:cNvSpPr txBox="1">
            <a:spLocks noChangeArrowheads="1"/>
          </p:cNvSpPr>
          <p:nvPr/>
        </p:nvSpPr>
        <p:spPr bwMode="auto">
          <a:xfrm>
            <a:off x="4551363" y="6026150"/>
            <a:ext cx="39322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fontAlgn="base" hangingPunct="1">
              <a:spcBef>
                <a:spcPct val="0"/>
              </a:spcBef>
              <a:spcAft>
                <a:spcPct val="0"/>
              </a:spcAft>
            </a:pPr>
            <a:r>
              <a:rPr lang="ja-JP" altLang="en-US">
                <a:solidFill>
                  <a:srgbClr val="000000"/>
                </a:solidFill>
              </a:rPr>
              <a:t>長島順清　</a:t>
            </a:r>
          </a:p>
          <a:p>
            <a:pPr eaLnBrk="1" fontAlgn="base" hangingPunct="1">
              <a:spcBef>
                <a:spcPct val="0"/>
              </a:spcBef>
              <a:spcAft>
                <a:spcPct val="0"/>
              </a:spcAft>
            </a:pPr>
            <a:r>
              <a:rPr lang="ja-JP" altLang="en-US">
                <a:solidFill>
                  <a:srgbClr val="000000"/>
                </a:solidFill>
              </a:rPr>
              <a:t>「素粒子標準理論と実験的基礎」　８２ｐ</a:t>
            </a:r>
          </a:p>
        </p:txBody>
      </p:sp>
    </p:spTree>
    <p:extLst>
      <p:ext uri="{BB962C8B-B14F-4D97-AF65-F5344CB8AC3E}">
        <p14:creationId xmlns:p14="http://schemas.microsoft.com/office/powerpoint/2010/main" val="3957848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クオークの電荷</a:t>
            </a:r>
            <a:endParaRPr kumimoji="1" lang="ja-JP" altLang="en-US" dirty="0"/>
          </a:p>
        </p:txBody>
      </p:sp>
      <p:sp>
        <p:nvSpPr>
          <p:cNvPr id="4" name="コンテンツ プレースホルダー 3"/>
          <p:cNvSpPr>
            <a:spLocks noGrp="1"/>
          </p:cNvSpPr>
          <p:nvPr>
            <p:ph idx="1"/>
          </p:nvPr>
        </p:nvSpPr>
        <p:spPr/>
        <p:txBody>
          <a:bodyPr/>
          <a:lstStyle/>
          <a:p>
            <a:r>
              <a:rPr kumimoji="1" lang="ja-JP" altLang="en-US" smtClean="0"/>
              <a:t>Ｑ６：クオーク</a:t>
            </a:r>
            <a:r>
              <a:rPr kumimoji="1" lang="ja-JP" altLang="en-US" dirty="0" smtClean="0"/>
              <a:t>の電荷が分数だというのは、今でも違和感がある話ですが、このニュートリノ・核子、電子・核子散乱の比を取る方法以外に、どうやって、クオークの分数電荷を証明する方法があるか（もしくは、歴史的にどう証明されているか）、考えてみて下さい。</a:t>
            </a:r>
            <a:endParaRPr kumimoji="1" lang="ja-JP" altLang="en-US" dirty="0"/>
          </a:p>
        </p:txBody>
      </p:sp>
    </p:spTree>
    <p:extLst>
      <p:ext uri="{BB962C8B-B14F-4D97-AF65-F5344CB8AC3E}">
        <p14:creationId xmlns:p14="http://schemas.microsoft.com/office/powerpoint/2010/main" val="693684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58738"/>
            <a:ext cx="8229600" cy="706437"/>
          </a:xfrm>
        </p:spPr>
        <p:txBody>
          <a:bodyPr/>
          <a:lstStyle/>
          <a:p>
            <a:pPr eaLnBrk="1" hangingPunct="1"/>
            <a:r>
              <a:rPr lang="ja-JP" altLang="en-US" sz="4000" smtClean="0"/>
              <a:t>ワインバーグ角</a:t>
            </a:r>
          </a:p>
        </p:txBody>
      </p:sp>
      <p:sp>
        <p:nvSpPr>
          <p:cNvPr id="26627" name="Rectangle 3"/>
          <p:cNvSpPr>
            <a:spLocks noGrp="1" noChangeArrowheads="1"/>
          </p:cNvSpPr>
          <p:nvPr>
            <p:ph type="body" idx="1"/>
          </p:nvPr>
        </p:nvSpPr>
        <p:spPr>
          <a:xfrm>
            <a:off x="457200" y="1196975"/>
            <a:ext cx="8229600" cy="4929188"/>
          </a:xfrm>
        </p:spPr>
        <p:txBody>
          <a:bodyPr/>
          <a:lstStyle/>
          <a:p>
            <a:pPr eaLnBrk="1" hangingPunct="1"/>
            <a:r>
              <a:rPr lang="ja-JP" altLang="en-US" smtClean="0"/>
              <a:t>今や、標準模型の基礎パラメータであるワインバーグ角ですが、これはいろいろな方法で測定することができます。（ワインバーグ角は、弱中性カレントで電磁相互作用と弱い相互作用が交じり合う割合です。）</a:t>
            </a:r>
          </a:p>
          <a:p>
            <a:pPr lvl="1" eaLnBrk="1" hangingPunct="1"/>
            <a:r>
              <a:rPr lang="ja-JP" altLang="en-US" smtClean="0"/>
              <a:t>現在、最も精度良くこのパラメータを測定した実験は何でしょう？　（答省略）</a:t>
            </a:r>
          </a:p>
          <a:p>
            <a:pPr lvl="1" eaLnBrk="1" hangingPunct="1"/>
            <a:r>
              <a:rPr lang="ja-JP" altLang="en-US" smtClean="0"/>
              <a:t>ニュートリノでも当然、その測定ができますが、どのように行いますか？</a:t>
            </a:r>
          </a:p>
        </p:txBody>
      </p:sp>
    </p:spTree>
    <p:extLst>
      <p:ext uri="{BB962C8B-B14F-4D97-AF65-F5344CB8AC3E}">
        <p14:creationId xmlns:p14="http://schemas.microsoft.com/office/powerpoint/2010/main" val="55710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latin typeface="Symbol" panose="05050102010706020507" pitchFamily="18" charset="2"/>
              </a:rPr>
              <a:t>n</a:t>
            </a:r>
            <a:r>
              <a:rPr lang="ja-JP" altLang="en-US" dirty="0" smtClean="0">
                <a:latin typeface="Symbol" panose="05050102010706020507" pitchFamily="18" charset="2"/>
              </a:rPr>
              <a:t>と物質の</a:t>
            </a:r>
            <a:r>
              <a:rPr lang="ja-JP" altLang="en-US" dirty="0" smtClean="0"/>
              <a:t>相互作用について</a:t>
            </a:r>
            <a:endParaRPr kumimoji="1" lang="ja-JP" altLang="en-US" dirty="0"/>
          </a:p>
        </p:txBody>
      </p:sp>
      <p:sp>
        <p:nvSpPr>
          <p:cNvPr id="3" name="コンテンツ プレースホルダー 2"/>
          <p:cNvSpPr>
            <a:spLocks noGrp="1"/>
          </p:cNvSpPr>
          <p:nvPr>
            <p:ph idx="1"/>
          </p:nvPr>
        </p:nvSpPr>
        <p:spPr>
          <a:xfrm>
            <a:off x="457200" y="1600200"/>
            <a:ext cx="8229600" cy="4781128"/>
          </a:xfrm>
        </p:spPr>
        <p:txBody>
          <a:bodyPr/>
          <a:lstStyle/>
          <a:p>
            <a:r>
              <a:rPr kumimoji="1" lang="ja-JP" altLang="en-US" dirty="0" smtClean="0"/>
              <a:t>弱い相互作用とはどれくらい弱くて</a:t>
            </a:r>
            <a:endParaRPr kumimoji="1" lang="en-US" altLang="ja-JP" dirty="0" smtClean="0"/>
          </a:p>
          <a:p>
            <a:pPr lvl="1"/>
            <a:r>
              <a:rPr lang="ja-JP" altLang="en-US" dirty="0" smtClean="0"/>
              <a:t>つまり、ニュートリノ実験がどれだけ大変か、ということを理解しつつ</a:t>
            </a:r>
            <a:endParaRPr lang="en-US" altLang="ja-JP" dirty="0" smtClean="0"/>
          </a:p>
          <a:p>
            <a:pPr lvl="1"/>
            <a:endParaRPr lang="ja-JP" altLang="en-US" dirty="0" smtClean="0"/>
          </a:p>
          <a:p>
            <a:r>
              <a:rPr lang="ja-JP" altLang="en-US" dirty="0" smtClean="0"/>
              <a:t>ニュートリノのエネルギーを上げていくと、何が起こるのか？</a:t>
            </a:r>
            <a:endParaRPr kumimoji="1" lang="en-US" altLang="ja-JP" dirty="0" smtClean="0"/>
          </a:p>
          <a:p>
            <a:pPr lvl="1"/>
            <a:r>
              <a:rPr lang="ja-JP" altLang="en-US" dirty="0" smtClean="0"/>
              <a:t>歴史的な経緯を説明していきます。</a:t>
            </a:r>
            <a:endParaRPr kumimoji="1" lang="en-US" altLang="ja-JP" dirty="0" smtClean="0"/>
          </a:p>
        </p:txBody>
      </p:sp>
    </p:spTree>
    <p:extLst>
      <p:ext uri="{BB962C8B-B14F-4D97-AF65-F5344CB8AC3E}">
        <p14:creationId xmlns:p14="http://schemas.microsoft.com/office/powerpoint/2010/main" val="18569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0825" y="-99392"/>
            <a:ext cx="8642350" cy="850900"/>
          </a:xfrm>
        </p:spPr>
        <p:txBody>
          <a:bodyPr/>
          <a:lstStyle/>
          <a:p>
            <a:r>
              <a:rPr lang="ja-JP" altLang="en-US" sz="3600" dirty="0" smtClean="0"/>
              <a:t>弱い相互作用はどれくらい「弱い」のか？</a:t>
            </a:r>
          </a:p>
        </p:txBody>
      </p:sp>
      <p:sp>
        <p:nvSpPr>
          <p:cNvPr id="18435" name="Rectangle 3"/>
          <p:cNvSpPr>
            <a:spLocks noGrp="1" noChangeArrowheads="1"/>
          </p:cNvSpPr>
          <p:nvPr>
            <p:ph type="body" idx="1"/>
          </p:nvPr>
        </p:nvSpPr>
        <p:spPr>
          <a:xfrm>
            <a:off x="457200" y="692696"/>
            <a:ext cx="8229600" cy="5616624"/>
          </a:xfrm>
        </p:spPr>
        <p:txBody>
          <a:bodyPr/>
          <a:lstStyle/>
          <a:p>
            <a:r>
              <a:rPr lang="ja-JP" altLang="en-US" dirty="0" smtClean="0"/>
              <a:t>ニュートリノ</a:t>
            </a:r>
            <a:r>
              <a:rPr lang="ja-JP" altLang="en-US" dirty="0" smtClean="0"/>
              <a:t>は電荷０。よって、ニュートリノから見ると、物質はスカスカに見える。</a:t>
            </a:r>
            <a:endParaRPr lang="en-US" altLang="ja-JP" dirty="0" smtClean="0"/>
          </a:p>
          <a:p>
            <a:r>
              <a:rPr lang="ja-JP" altLang="en-US" dirty="0" smtClean="0"/>
              <a:t>核子</a:t>
            </a:r>
            <a:r>
              <a:rPr lang="ja-JP" altLang="en-US" dirty="0" smtClean="0"/>
              <a:t>に衝突させたときの典型的な散乱断面積は～１０</a:t>
            </a:r>
            <a:r>
              <a:rPr lang="ja-JP" altLang="en-US" baseline="30000" dirty="0"/>
              <a:t>－</a:t>
            </a:r>
            <a:r>
              <a:rPr lang="en-US" altLang="ja-JP" baseline="30000" dirty="0" smtClean="0"/>
              <a:t>38</a:t>
            </a:r>
            <a:r>
              <a:rPr lang="ja-JP" altLang="en-US" dirty="0" smtClean="0"/>
              <a:t>ｃｍ</a:t>
            </a:r>
            <a:r>
              <a:rPr lang="ja-JP" altLang="en-US" baseline="30000" dirty="0" smtClean="0"/>
              <a:t>２</a:t>
            </a:r>
            <a:r>
              <a:rPr lang="ja-JP" altLang="en-US" dirty="0" smtClean="0"/>
              <a:t>（＠</a:t>
            </a:r>
            <a:r>
              <a:rPr lang="en-US" altLang="ja-JP" dirty="0" err="1" smtClean="0"/>
              <a:t>Eν</a:t>
            </a:r>
            <a:r>
              <a:rPr lang="ja-JP" altLang="en-US" dirty="0" smtClean="0"/>
              <a:t>＝１</a:t>
            </a:r>
            <a:r>
              <a:rPr lang="en-US" altLang="ja-JP" dirty="0" smtClean="0"/>
              <a:t>GeV</a:t>
            </a:r>
            <a:r>
              <a:rPr lang="ja-JP" altLang="en-US" dirty="0" smtClean="0"/>
              <a:t>）。他の相互作用に比べて圧倒的な小ささ</a:t>
            </a:r>
            <a:r>
              <a:rPr lang="ja-JP" altLang="en-US" dirty="0" smtClean="0"/>
              <a:t>。（</a:t>
            </a:r>
            <a:r>
              <a:rPr lang="ja-JP" altLang="en-US" dirty="0" smtClean="0"/>
              <a:t>反応は </a:t>
            </a:r>
            <a:r>
              <a:rPr lang="ja-JP" altLang="en-US" dirty="0" smtClean="0"/>
              <a:t>　　　　</a:t>
            </a:r>
            <a:r>
              <a:rPr lang="en-US" altLang="ja-JP" dirty="0" smtClean="0">
                <a:latin typeface="Symbol" panose="05050102010706020507" pitchFamily="18" charset="2"/>
              </a:rPr>
              <a:t>n</a:t>
            </a:r>
            <a:r>
              <a:rPr lang="en-US" altLang="ja-JP" baseline="-25000" dirty="0" smtClean="0">
                <a:latin typeface="Symbol" panose="05050102010706020507" pitchFamily="18" charset="2"/>
              </a:rPr>
              <a:t>m</a:t>
            </a:r>
            <a:r>
              <a:rPr lang="en-US" altLang="ja-JP" dirty="0" smtClean="0"/>
              <a:t> </a:t>
            </a:r>
            <a:r>
              <a:rPr lang="en-US" altLang="ja-JP" dirty="0" smtClean="0"/>
              <a:t>+ n </a:t>
            </a:r>
            <a:r>
              <a:rPr lang="en-US" altLang="ja-JP" dirty="0" smtClean="0">
                <a:sym typeface="Wingdings" panose="05000000000000000000" pitchFamily="2" charset="2"/>
              </a:rPr>
              <a:t> </a:t>
            </a:r>
            <a:r>
              <a:rPr lang="en-US" altLang="ja-JP" dirty="0" smtClean="0">
                <a:latin typeface="Symbol" panose="05050102010706020507" pitchFamily="18" charset="2"/>
                <a:sym typeface="Wingdings" panose="05000000000000000000" pitchFamily="2" charset="2"/>
              </a:rPr>
              <a:t>m</a:t>
            </a:r>
            <a:r>
              <a:rPr lang="en-US" altLang="ja-JP" dirty="0" smtClean="0">
                <a:sym typeface="Wingdings" panose="05000000000000000000" pitchFamily="2" charset="2"/>
              </a:rPr>
              <a:t> + p </a:t>
            </a:r>
            <a:r>
              <a:rPr lang="ja-JP" altLang="en-US" dirty="0" smtClean="0">
                <a:sym typeface="Wingdings" panose="05000000000000000000" pitchFamily="2" charset="2"/>
              </a:rPr>
              <a:t>とする</a:t>
            </a:r>
            <a:r>
              <a:rPr lang="ja-JP" altLang="en-US" dirty="0" smtClean="0">
                <a:sym typeface="Wingdings" panose="05000000000000000000" pitchFamily="2" charset="2"/>
              </a:rPr>
              <a:t>） </a:t>
            </a:r>
            <a:endParaRPr lang="ja-JP" altLang="en-US" dirty="0" smtClean="0"/>
          </a:p>
          <a:p>
            <a:r>
              <a:rPr lang="ja-JP" altLang="en-US" dirty="0" smtClean="0"/>
              <a:t>Ｑ３；液体シンチ（ＣＨ）検出器１トン検出器がある場合、１</a:t>
            </a:r>
            <a:r>
              <a:rPr lang="en-US" altLang="ja-JP" dirty="0" smtClean="0"/>
              <a:t>GeV</a:t>
            </a:r>
            <a:r>
              <a:rPr lang="ja-JP" altLang="en-US" dirty="0" smtClean="0"/>
              <a:t>ニュートリノがｃｍ</a:t>
            </a:r>
            <a:r>
              <a:rPr lang="ja-JP" altLang="en-US" baseline="30000" dirty="0" smtClean="0"/>
              <a:t>２</a:t>
            </a:r>
            <a:r>
              <a:rPr lang="ja-JP" altLang="en-US" dirty="0" smtClean="0"/>
              <a:t>当たりいくつあれば、１反応が起こるか計算して下さい</a:t>
            </a:r>
            <a:r>
              <a:rPr lang="ja-JP" altLang="en-US" dirty="0"/>
              <a:t>。</a:t>
            </a:r>
            <a:endParaRPr lang="en-US" altLang="ja-JP" dirty="0" smtClean="0"/>
          </a:p>
          <a:p>
            <a:pPr marL="457200" lvl="1" indent="0">
              <a:buNone/>
            </a:pPr>
            <a:r>
              <a:rPr lang="ja-JP" altLang="en-US" dirty="0"/>
              <a:t>事象数</a:t>
            </a:r>
            <a:r>
              <a:rPr lang="en-US" altLang="ja-JP" dirty="0" smtClean="0"/>
              <a:t> = </a:t>
            </a:r>
            <a:r>
              <a:rPr lang="ja-JP" altLang="en-US" dirty="0" smtClean="0"/>
              <a:t>標的数</a:t>
            </a:r>
            <a:r>
              <a:rPr lang="en-US" altLang="ja-JP" dirty="0" smtClean="0"/>
              <a:t> </a:t>
            </a:r>
            <a:r>
              <a:rPr lang="en-US" altLang="ja-JP" dirty="0"/>
              <a:t>×</a:t>
            </a:r>
            <a:r>
              <a:rPr lang="en-US" altLang="ja-JP" dirty="0" smtClean="0"/>
              <a:t> </a:t>
            </a:r>
            <a:r>
              <a:rPr lang="ja-JP" altLang="en-US" dirty="0" smtClean="0"/>
              <a:t>散乱断面積</a:t>
            </a:r>
            <a:r>
              <a:rPr lang="en-US" altLang="ja-JP" dirty="0" smtClean="0"/>
              <a:t> </a:t>
            </a:r>
            <a:r>
              <a:rPr lang="en-US" altLang="ja-JP" dirty="0"/>
              <a:t>×</a:t>
            </a:r>
            <a:r>
              <a:rPr lang="en-US" altLang="ja-JP" dirty="0" smtClean="0"/>
              <a:t> </a:t>
            </a:r>
            <a:r>
              <a:rPr lang="en-US" altLang="ja-JP" dirty="0"/>
              <a:t>ν</a:t>
            </a:r>
            <a:r>
              <a:rPr lang="ja-JP" altLang="en-US" dirty="0" smtClean="0"/>
              <a:t>フラックス</a:t>
            </a:r>
            <a:endParaRPr lang="en-US" altLang="ja-JP" dirty="0" smtClean="0"/>
          </a:p>
          <a:p>
            <a:pPr marL="457200" lvl="1" indent="0">
              <a:buNone/>
            </a:pPr>
            <a:r>
              <a:rPr lang="ja-JP" altLang="en-US" dirty="0" smtClean="0"/>
              <a:t>（標的数 </a:t>
            </a:r>
            <a:r>
              <a:rPr lang="en-US" altLang="ja-JP" dirty="0" smtClean="0"/>
              <a:t>= </a:t>
            </a:r>
            <a:r>
              <a:rPr lang="ja-JP" altLang="en-US" dirty="0" smtClean="0"/>
              <a:t>液体シンチ１トンに含まれる中性子数</a:t>
            </a:r>
            <a:r>
              <a:rPr lang="en-US" altLang="ja-JP" dirty="0" smtClean="0"/>
              <a:t>)</a:t>
            </a:r>
          </a:p>
          <a:p>
            <a:pPr marL="457200" lvl="1" indent="0">
              <a:buNone/>
            </a:pPr>
            <a:r>
              <a:rPr lang="ja-JP" altLang="en-US" dirty="0"/>
              <a:t>（</a:t>
            </a:r>
            <a:r>
              <a:rPr lang="ja-JP" altLang="en-US" dirty="0" smtClean="0"/>
              <a:t>フラックスの単位；　</a:t>
            </a:r>
            <a:r>
              <a:rPr lang="en-US" altLang="ja-JP" dirty="0" smtClean="0"/>
              <a:t>#</a:t>
            </a:r>
            <a:r>
              <a:rPr lang="en-US" altLang="ja-JP" dirty="0" smtClean="0">
                <a:latin typeface="Symbol" panose="05050102010706020507" pitchFamily="18" charset="2"/>
              </a:rPr>
              <a:t>n</a:t>
            </a:r>
            <a:r>
              <a:rPr lang="en-US" altLang="ja-JP" dirty="0" smtClean="0"/>
              <a:t> / cm</a:t>
            </a:r>
            <a:r>
              <a:rPr lang="en-US" altLang="ja-JP" baseline="30000" dirty="0" smtClean="0"/>
              <a:t>2</a:t>
            </a:r>
            <a:r>
              <a:rPr lang="en-US" altLang="ja-JP" dirty="0" smtClean="0"/>
              <a:t>,  </a:t>
            </a:r>
            <a:r>
              <a:rPr lang="ja-JP" altLang="en-US" dirty="0" smtClean="0"/>
              <a:t>　断面積単位；</a:t>
            </a:r>
            <a:r>
              <a:rPr lang="en-US" altLang="ja-JP" dirty="0" smtClean="0"/>
              <a:t>cm</a:t>
            </a:r>
            <a:r>
              <a:rPr lang="en-US" altLang="ja-JP" baseline="30000" dirty="0" smtClean="0"/>
              <a:t>2</a:t>
            </a:r>
            <a:r>
              <a:rPr lang="ja-JP" altLang="en-US" dirty="0" smtClean="0"/>
              <a:t>）</a:t>
            </a:r>
            <a:r>
              <a:rPr lang="en-US" altLang="ja-JP" dirty="0" smtClean="0"/>
              <a:t>  </a:t>
            </a:r>
            <a:endParaRPr lang="ja-JP" altLang="en-US" dirty="0" smtClean="0"/>
          </a:p>
        </p:txBody>
      </p:sp>
    </p:spTree>
    <p:extLst>
      <p:ext uri="{BB962C8B-B14F-4D97-AF65-F5344CB8AC3E}">
        <p14:creationId xmlns:p14="http://schemas.microsoft.com/office/powerpoint/2010/main" val="909708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15888"/>
            <a:ext cx="8229600" cy="922337"/>
          </a:xfrm>
        </p:spPr>
        <p:txBody>
          <a:bodyPr/>
          <a:lstStyle/>
          <a:p>
            <a:r>
              <a:rPr lang="ja-JP" altLang="en-US" sz="4000" smtClean="0"/>
              <a:t>弱い相互作用の現象論～</a:t>
            </a:r>
            <a:r>
              <a:rPr lang="en-US" altLang="ja-JP" sz="4000" smtClean="0"/>
              <a:t>Fermi</a:t>
            </a:r>
            <a:r>
              <a:rPr lang="ja-JP" altLang="en-US" sz="4000" smtClean="0"/>
              <a:t>近似</a:t>
            </a:r>
          </a:p>
        </p:txBody>
      </p:sp>
      <p:sp>
        <p:nvSpPr>
          <p:cNvPr id="19459" name="Rectangle 3"/>
          <p:cNvSpPr>
            <a:spLocks noGrp="1" noChangeArrowheads="1"/>
          </p:cNvSpPr>
          <p:nvPr>
            <p:ph type="body" sz="half" idx="1"/>
          </p:nvPr>
        </p:nvSpPr>
        <p:spPr>
          <a:xfrm>
            <a:off x="179388" y="1268413"/>
            <a:ext cx="4752975" cy="1944687"/>
          </a:xfrm>
        </p:spPr>
        <p:txBody>
          <a:bodyPr/>
          <a:lstStyle/>
          <a:p>
            <a:r>
              <a:rPr lang="ja-JP" altLang="en-US" sz="2800" dirty="0" smtClean="0"/>
              <a:t>低エネルギー（例；１</a:t>
            </a:r>
            <a:r>
              <a:rPr lang="en-US" altLang="ja-JP" sz="2800" dirty="0" smtClean="0"/>
              <a:t>GeV</a:t>
            </a:r>
            <a:r>
              <a:rPr lang="ja-JP" altLang="en-US" sz="2800" dirty="0" smtClean="0"/>
              <a:t>）ニュートリノの相互作用は、</a:t>
            </a:r>
            <a:r>
              <a:rPr lang="en-US" altLang="ja-JP" sz="2800" dirty="0" smtClean="0"/>
              <a:t>Fermi</a:t>
            </a:r>
            <a:r>
              <a:rPr lang="ja-JP" altLang="en-US" sz="2800" dirty="0" smtClean="0"/>
              <a:t>が提唱した点近似モデルで良く記述される。</a:t>
            </a:r>
          </a:p>
        </p:txBody>
      </p:sp>
      <p:graphicFrame>
        <p:nvGraphicFramePr>
          <p:cNvPr id="19460" name="Object 13"/>
          <p:cNvGraphicFramePr>
            <a:graphicFrameLocks noGrp="1" noChangeAspect="1"/>
          </p:cNvGraphicFramePr>
          <p:nvPr>
            <p:ph sz="quarter" idx="2"/>
          </p:nvPr>
        </p:nvGraphicFramePr>
        <p:xfrm>
          <a:off x="684213" y="4008438"/>
          <a:ext cx="5688012" cy="715962"/>
        </p:xfrm>
        <a:graphic>
          <a:graphicData uri="http://schemas.openxmlformats.org/presentationml/2006/ole">
            <mc:AlternateContent xmlns:mc="http://schemas.openxmlformats.org/markup-compatibility/2006">
              <mc:Choice xmlns:v="urn:schemas-microsoft-com:vml" Requires="v">
                <p:oleObj spid="_x0000_s1224" name="Equation" r:id="rId3" imgW="2120900" imgH="266700" progId="Equation.3">
                  <p:embed/>
                </p:oleObj>
              </mc:Choice>
              <mc:Fallback>
                <p:oleObj name="Equation" r:id="rId3" imgW="2120900" imgH="266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4008438"/>
                        <a:ext cx="5688012" cy="71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9461" name="Group 12"/>
          <p:cNvGrpSpPr>
            <a:grpSpLocks/>
          </p:cNvGrpSpPr>
          <p:nvPr/>
        </p:nvGrpSpPr>
        <p:grpSpPr bwMode="auto">
          <a:xfrm>
            <a:off x="5122863" y="765175"/>
            <a:ext cx="3697287" cy="2954338"/>
            <a:chOff x="735" y="2115"/>
            <a:chExt cx="2329" cy="1861"/>
          </a:xfrm>
        </p:grpSpPr>
        <p:sp>
          <p:nvSpPr>
            <p:cNvPr id="19465" name="Line 4"/>
            <p:cNvSpPr>
              <a:spLocks noChangeShapeType="1"/>
            </p:cNvSpPr>
            <p:nvPr/>
          </p:nvSpPr>
          <p:spPr bwMode="auto">
            <a:xfrm>
              <a:off x="793" y="3067"/>
              <a:ext cx="99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19466" name="Line 5"/>
            <p:cNvSpPr>
              <a:spLocks noChangeShapeType="1"/>
            </p:cNvSpPr>
            <p:nvPr/>
          </p:nvSpPr>
          <p:spPr bwMode="auto">
            <a:xfrm flipV="1">
              <a:off x="1791" y="2296"/>
              <a:ext cx="817" cy="7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19467" name="Line 6"/>
            <p:cNvSpPr>
              <a:spLocks noChangeShapeType="1"/>
            </p:cNvSpPr>
            <p:nvPr/>
          </p:nvSpPr>
          <p:spPr bwMode="auto">
            <a:xfrm flipV="1">
              <a:off x="930" y="3067"/>
              <a:ext cx="861" cy="7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19468" name="Line 7"/>
            <p:cNvSpPr>
              <a:spLocks noChangeShapeType="1"/>
            </p:cNvSpPr>
            <p:nvPr/>
          </p:nvSpPr>
          <p:spPr bwMode="auto">
            <a:xfrm>
              <a:off x="1837" y="3067"/>
              <a:ext cx="1134"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19469" name="Text Box 8"/>
            <p:cNvSpPr txBox="1">
              <a:spLocks noChangeArrowheads="1"/>
            </p:cNvSpPr>
            <p:nvPr/>
          </p:nvSpPr>
          <p:spPr bwMode="auto">
            <a:xfrm>
              <a:off x="735" y="2760"/>
              <a:ext cx="27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latin typeface="Symbol" pitchFamily="18" charset="2"/>
                </a:rPr>
                <a:t>nm</a:t>
              </a:r>
            </a:p>
          </p:txBody>
        </p:sp>
        <p:sp>
          <p:nvSpPr>
            <p:cNvPr id="19470" name="Text Box 9"/>
            <p:cNvSpPr txBox="1">
              <a:spLocks noChangeArrowheads="1"/>
            </p:cNvSpPr>
            <p:nvPr/>
          </p:nvSpPr>
          <p:spPr bwMode="auto">
            <a:xfrm>
              <a:off x="2381" y="2115"/>
              <a:ext cx="19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latin typeface="Symbol" pitchFamily="18" charset="2"/>
                </a:rPr>
                <a:t>m</a:t>
              </a:r>
            </a:p>
          </p:txBody>
        </p:sp>
        <p:sp>
          <p:nvSpPr>
            <p:cNvPr id="19471" name="Text Box 10"/>
            <p:cNvSpPr txBox="1">
              <a:spLocks noChangeArrowheads="1"/>
            </p:cNvSpPr>
            <p:nvPr/>
          </p:nvSpPr>
          <p:spPr bwMode="auto">
            <a:xfrm>
              <a:off x="871" y="3745"/>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rPr>
                <a:t>e</a:t>
              </a:r>
            </a:p>
          </p:txBody>
        </p:sp>
        <p:sp>
          <p:nvSpPr>
            <p:cNvPr id="19472" name="Text Box 11"/>
            <p:cNvSpPr txBox="1">
              <a:spLocks noChangeArrowheads="1"/>
            </p:cNvSpPr>
            <p:nvPr/>
          </p:nvSpPr>
          <p:spPr bwMode="auto">
            <a:xfrm>
              <a:off x="2820" y="3242"/>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latin typeface="Symbol" pitchFamily="18" charset="2"/>
                </a:rPr>
                <a:t>n</a:t>
              </a:r>
              <a:r>
                <a:rPr lang="en-US" altLang="ja-JP" baseline="-25000">
                  <a:solidFill>
                    <a:prstClr val="black"/>
                  </a:solidFill>
                </a:rPr>
                <a:t>e</a:t>
              </a:r>
            </a:p>
          </p:txBody>
        </p:sp>
      </p:grpSp>
      <p:graphicFrame>
        <p:nvGraphicFramePr>
          <p:cNvPr id="19462" name="Object 15"/>
          <p:cNvGraphicFramePr>
            <a:graphicFrameLocks noGrp="1" noChangeAspect="1"/>
          </p:cNvGraphicFramePr>
          <p:nvPr>
            <p:ph sz="quarter" idx="3"/>
          </p:nvPr>
        </p:nvGraphicFramePr>
        <p:xfrm>
          <a:off x="1260475" y="4686300"/>
          <a:ext cx="7883525" cy="631825"/>
        </p:xfrm>
        <a:graphic>
          <a:graphicData uri="http://schemas.openxmlformats.org/presentationml/2006/ole">
            <mc:AlternateContent xmlns:mc="http://schemas.openxmlformats.org/markup-compatibility/2006">
              <mc:Choice xmlns:v="urn:schemas-microsoft-com:vml" Requires="v">
                <p:oleObj spid="_x0000_s1225" name="Equation" r:id="rId5" imgW="3327400" imgH="266700" progId="Equation.3">
                  <p:embed/>
                </p:oleObj>
              </mc:Choice>
              <mc:Fallback>
                <p:oleObj name="Equation" r:id="rId5" imgW="3327400" imgH="266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60475" y="4686300"/>
                        <a:ext cx="7883525" cy="63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3" name="Object 19"/>
          <p:cNvGraphicFramePr>
            <a:graphicFrameLocks noChangeAspect="1"/>
          </p:cNvGraphicFramePr>
          <p:nvPr/>
        </p:nvGraphicFramePr>
        <p:xfrm>
          <a:off x="3529013" y="5510213"/>
          <a:ext cx="1906587" cy="1158875"/>
        </p:xfrm>
        <a:graphic>
          <a:graphicData uri="http://schemas.openxmlformats.org/presentationml/2006/ole">
            <mc:AlternateContent xmlns:mc="http://schemas.openxmlformats.org/markup-compatibility/2006">
              <mc:Choice xmlns:v="urn:schemas-microsoft-com:vml" Requires="v">
                <p:oleObj spid="_x0000_s1226" name="Equation" r:id="rId7" imgW="710891" imgH="431613" progId="Equation.3">
                  <p:embed/>
                </p:oleObj>
              </mc:Choice>
              <mc:Fallback>
                <p:oleObj name="Equation" r:id="rId7" imgW="710891" imgH="4316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29013" y="5510213"/>
                        <a:ext cx="1906587" cy="11588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64" name="Text Box 20"/>
          <p:cNvSpPr txBox="1">
            <a:spLocks noChangeArrowheads="1"/>
          </p:cNvSpPr>
          <p:nvPr/>
        </p:nvSpPr>
        <p:spPr bwMode="auto">
          <a:xfrm>
            <a:off x="6208713" y="5897563"/>
            <a:ext cx="256352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dirty="0">
                <a:solidFill>
                  <a:prstClr val="black"/>
                </a:solidFill>
              </a:rPr>
              <a:t>s</a:t>
            </a:r>
            <a:r>
              <a:rPr lang="ja-JP" altLang="en-US" dirty="0">
                <a:solidFill>
                  <a:prstClr val="black"/>
                </a:solidFill>
              </a:rPr>
              <a:t>；　重心系の</a:t>
            </a:r>
            <a:r>
              <a:rPr lang="ja-JP" altLang="en-US" dirty="0" smtClean="0">
                <a:solidFill>
                  <a:prstClr val="black"/>
                </a:solidFill>
              </a:rPr>
              <a:t>エネルギー</a:t>
            </a:r>
            <a:endParaRPr lang="en-US" altLang="ja-JP" dirty="0" smtClean="0">
              <a:solidFill>
                <a:prstClr val="black"/>
              </a:solidFill>
            </a:endParaRPr>
          </a:p>
          <a:p>
            <a:pPr eaLnBrk="1" fontAlgn="base" hangingPunct="1">
              <a:spcBef>
                <a:spcPct val="0"/>
              </a:spcBef>
              <a:spcAft>
                <a:spcPct val="0"/>
              </a:spcAft>
            </a:pPr>
            <a:r>
              <a:rPr lang="en-US" altLang="ja-JP" dirty="0" smtClean="0">
                <a:solidFill>
                  <a:prstClr val="black"/>
                </a:solidFill>
              </a:rPr>
              <a:t>G</a:t>
            </a:r>
            <a:r>
              <a:rPr lang="en-US" altLang="ja-JP" baseline="-25000" dirty="0" smtClean="0">
                <a:solidFill>
                  <a:prstClr val="black"/>
                </a:solidFill>
              </a:rPr>
              <a:t>F</a:t>
            </a:r>
            <a:r>
              <a:rPr lang="en-US" altLang="ja-JP" dirty="0" smtClean="0">
                <a:solidFill>
                  <a:prstClr val="black"/>
                </a:solidFill>
              </a:rPr>
              <a:t>; </a:t>
            </a:r>
            <a:r>
              <a:rPr lang="ja-JP" altLang="en-US" dirty="0" smtClean="0">
                <a:solidFill>
                  <a:prstClr val="black"/>
                </a:solidFill>
              </a:rPr>
              <a:t>　フェルミ結合定数</a:t>
            </a:r>
            <a:endParaRPr lang="en-US" altLang="ja-JP" dirty="0" smtClean="0">
              <a:solidFill>
                <a:prstClr val="black"/>
              </a:solidFill>
            </a:endParaRPr>
          </a:p>
          <a:p>
            <a:pPr eaLnBrk="1" fontAlgn="base" hangingPunct="1">
              <a:spcBef>
                <a:spcPct val="0"/>
              </a:spcBef>
              <a:spcAft>
                <a:spcPct val="0"/>
              </a:spcAft>
            </a:pPr>
            <a:r>
              <a:rPr lang="ja-JP" altLang="en-US" dirty="0">
                <a:solidFill>
                  <a:prstClr val="black"/>
                </a:solidFill>
              </a:rPr>
              <a:t>　</a:t>
            </a:r>
            <a:r>
              <a:rPr lang="ja-JP" altLang="en-US" dirty="0" smtClean="0">
                <a:solidFill>
                  <a:prstClr val="black"/>
                </a:solidFill>
              </a:rPr>
              <a:t>　　</a:t>
            </a:r>
            <a:r>
              <a:rPr lang="en-US" altLang="ja-JP" dirty="0" smtClean="0">
                <a:solidFill>
                  <a:prstClr val="black"/>
                </a:solidFill>
              </a:rPr>
              <a:t>1.17×10</a:t>
            </a:r>
            <a:r>
              <a:rPr lang="en-US" altLang="ja-JP" baseline="30000" dirty="0" smtClean="0">
                <a:solidFill>
                  <a:prstClr val="black"/>
                </a:solidFill>
              </a:rPr>
              <a:t>-5</a:t>
            </a:r>
            <a:r>
              <a:rPr lang="en-US" altLang="ja-JP" dirty="0" smtClean="0">
                <a:solidFill>
                  <a:prstClr val="black"/>
                </a:solidFill>
              </a:rPr>
              <a:t> GeV</a:t>
            </a:r>
            <a:r>
              <a:rPr lang="en-US" altLang="ja-JP" baseline="30000" dirty="0" smtClean="0">
                <a:solidFill>
                  <a:prstClr val="black"/>
                </a:solidFill>
              </a:rPr>
              <a:t>-2</a:t>
            </a:r>
            <a:endParaRPr lang="ja-JP" altLang="en-US" baseline="30000" dirty="0">
              <a:solidFill>
                <a:prstClr val="black"/>
              </a:solidFill>
            </a:endParaRPr>
          </a:p>
        </p:txBody>
      </p:sp>
    </p:spTree>
    <p:extLst>
      <p:ext uri="{BB962C8B-B14F-4D97-AF65-F5344CB8AC3E}">
        <p14:creationId xmlns:p14="http://schemas.microsoft.com/office/powerpoint/2010/main" val="2148761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993775"/>
          </a:xfrm>
        </p:spPr>
        <p:txBody>
          <a:bodyPr/>
          <a:lstStyle/>
          <a:p>
            <a:r>
              <a:rPr lang="ja-JP" altLang="en-US" smtClean="0"/>
              <a:t>応用</a:t>
            </a:r>
          </a:p>
        </p:txBody>
      </p:sp>
      <p:sp>
        <p:nvSpPr>
          <p:cNvPr id="20483" name="Rectangle 3"/>
          <p:cNvSpPr>
            <a:spLocks noGrp="1" noChangeArrowheads="1"/>
          </p:cNvSpPr>
          <p:nvPr>
            <p:ph type="body" idx="1"/>
          </p:nvPr>
        </p:nvSpPr>
        <p:spPr/>
        <p:txBody>
          <a:bodyPr/>
          <a:lstStyle/>
          <a:p>
            <a:r>
              <a:rPr lang="en-US" altLang="ja-JP" dirty="0" smtClean="0"/>
              <a:t>Q4</a:t>
            </a:r>
            <a:r>
              <a:rPr lang="ja-JP" altLang="en-US" dirty="0" smtClean="0"/>
              <a:t>；前頁で求めた式と値を使って、</a:t>
            </a:r>
            <a:r>
              <a:rPr lang="ja-JP" altLang="en-US" dirty="0" smtClean="0">
                <a:solidFill>
                  <a:srgbClr val="FF0000"/>
                </a:solidFill>
              </a:rPr>
              <a:t>１０</a:t>
            </a:r>
            <a:r>
              <a:rPr lang="en-US" altLang="ja-JP" dirty="0" smtClean="0">
                <a:solidFill>
                  <a:srgbClr val="FF0000"/>
                </a:solidFill>
              </a:rPr>
              <a:t>MeV</a:t>
            </a:r>
            <a:r>
              <a:rPr lang="ja-JP" altLang="en-US" dirty="0" smtClean="0"/>
              <a:t>の太陽ニュートリノの物質内の</a:t>
            </a:r>
            <a:r>
              <a:rPr lang="ja-JP" altLang="en-US" dirty="0" smtClean="0">
                <a:solidFill>
                  <a:srgbClr val="FF0000"/>
                </a:solidFill>
              </a:rPr>
              <a:t>電子</a:t>
            </a:r>
            <a:r>
              <a:rPr lang="ja-JP" altLang="en-US" dirty="0" smtClean="0"/>
              <a:t>に対する全反応断面積を求めよ。また、１トン液体シンチ検出器があったとき、１反応起こるのに、どれくらいのニュートリノフラックスが必要か？</a:t>
            </a:r>
            <a:endParaRPr lang="en-US" altLang="ja-JP" dirty="0" smtClean="0"/>
          </a:p>
          <a:p>
            <a:endParaRPr lang="en-US" altLang="ja-JP" dirty="0" smtClean="0"/>
          </a:p>
          <a:p>
            <a:pPr marL="457200" lvl="1" indent="0">
              <a:buFont typeface="Arial" charset="0"/>
              <a:buNone/>
            </a:pPr>
            <a:r>
              <a:rPr lang="en-US" altLang="ja-JP" dirty="0" smtClean="0"/>
              <a:t> S = (E</a:t>
            </a:r>
            <a:r>
              <a:rPr lang="en-US" altLang="ja-JP" baseline="-25000" dirty="0" smtClean="0"/>
              <a:t>1</a:t>
            </a:r>
            <a:r>
              <a:rPr lang="en-US" altLang="ja-JP" dirty="0" smtClean="0"/>
              <a:t>+E</a:t>
            </a:r>
            <a:r>
              <a:rPr lang="en-US" altLang="ja-JP" baseline="-25000" dirty="0" smtClean="0"/>
              <a:t>2</a:t>
            </a:r>
            <a:r>
              <a:rPr lang="en-US" altLang="ja-JP" dirty="0" smtClean="0"/>
              <a:t>)</a:t>
            </a:r>
            <a:r>
              <a:rPr lang="en-US" altLang="ja-JP" baseline="30000" dirty="0" smtClean="0"/>
              <a:t>2 </a:t>
            </a:r>
            <a:r>
              <a:rPr lang="en-US" altLang="ja-JP" dirty="0" smtClean="0"/>
              <a:t>-  (p</a:t>
            </a:r>
            <a:r>
              <a:rPr lang="en-US" altLang="ja-JP" baseline="-25000" dirty="0" smtClean="0"/>
              <a:t>1</a:t>
            </a:r>
            <a:r>
              <a:rPr lang="en-US" altLang="ja-JP" dirty="0" smtClean="0"/>
              <a:t>+p</a:t>
            </a:r>
            <a:r>
              <a:rPr lang="en-US" altLang="ja-JP" baseline="-25000" dirty="0" smtClean="0"/>
              <a:t>2</a:t>
            </a:r>
            <a:r>
              <a:rPr lang="en-US" altLang="ja-JP" dirty="0" smtClean="0"/>
              <a:t>)</a:t>
            </a:r>
            <a:r>
              <a:rPr lang="en-US" altLang="ja-JP" baseline="30000" dirty="0" smtClean="0"/>
              <a:t>2</a:t>
            </a:r>
            <a:endParaRPr lang="ja-JP" altLang="en-US" baseline="30000" dirty="0" smtClean="0"/>
          </a:p>
        </p:txBody>
      </p:sp>
    </p:spTree>
    <p:extLst>
      <p:ext uri="{BB962C8B-B14F-4D97-AF65-F5344CB8AC3E}">
        <p14:creationId xmlns:p14="http://schemas.microsoft.com/office/powerpoint/2010/main" val="2587566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15888"/>
            <a:ext cx="8229600" cy="850900"/>
          </a:xfrm>
        </p:spPr>
        <p:txBody>
          <a:bodyPr/>
          <a:lstStyle/>
          <a:p>
            <a:r>
              <a:rPr lang="ja-JP" altLang="en-US" sz="3600" smtClean="0"/>
              <a:t>ニュートリノ・核子反応断面積（実験値）</a:t>
            </a:r>
          </a:p>
        </p:txBody>
      </p:sp>
      <p:pic>
        <p:nvPicPr>
          <p:cNvPr id="21507" name="Picture 5" descr="xsec"/>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6875" y="992188"/>
            <a:ext cx="7991475" cy="5749925"/>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08" name="Text Box 6"/>
          <p:cNvSpPr txBox="1">
            <a:spLocks noChangeArrowheads="1"/>
          </p:cNvSpPr>
          <p:nvPr/>
        </p:nvSpPr>
        <p:spPr bwMode="auto">
          <a:xfrm>
            <a:off x="107950" y="1706563"/>
            <a:ext cx="1338263"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ja-JP" altLang="en-US">
                <a:solidFill>
                  <a:prstClr val="black"/>
                </a:solidFill>
              </a:rPr>
              <a:t>全断面積が</a:t>
            </a:r>
          </a:p>
          <a:p>
            <a:pPr eaLnBrk="1" fontAlgn="base" hangingPunct="1">
              <a:spcBef>
                <a:spcPct val="0"/>
              </a:spcBef>
              <a:spcAft>
                <a:spcPct val="0"/>
              </a:spcAft>
            </a:pPr>
            <a:r>
              <a:rPr lang="ja-JP" altLang="en-US">
                <a:solidFill>
                  <a:prstClr val="black"/>
                </a:solidFill>
              </a:rPr>
              <a:t>エネルギー</a:t>
            </a:r>
          </a:p>
          <a:p>
            <a:pPr eaLnBrk="1" fontAlgn="base" hangingPunct="1">
              <a:spcBef>
                <a:spcPct val="0"/>
              </a:spcBef>
              <a:spcAft>
                <a:spcPct val="0"/>
              </a:spcAft>
            </a:pPr>
            <a:r>
              <a:rPr lang="ja-JP" altLang="en-US">
                <a:solidFill>
                  <a:prstClr val="black"/>
                </a:solidFill>
              </a:rPr>
              <a:t>に比例して</a:t>
            </a:r>
          </a:p>
          <a:p>
            <a:pPr eaLnBrk="1" fontAlgn="base" hangingPunct="1">
              <a:spcBef>
                <a:spcPct val="0"/>
              </a:spcBef>
              <a:spcAft>
                <a:spcPct val="0"/>
              </a:spcAft>
            </a:pPr>
            <a:r>
              <a:rPr lang="ja-JP" altLang="en-US">
                <a:solidFill>
                  <a:prstClr val="black"/>
                </a:solidFill>
              </a:rPr>
              <a:t>いる。</a:t>
            </a:r>
            <a:endParaRPr lang="en-US" altLang="ja-JP">
              <a:solidFill>
                <a:prstClr val="black"/>
              </a:solidFill>
            </a:endParaRPr>
          </a:p>
          <a:p>
            <a:pPr eaLnBrk="1" fontAlgn="base" hangingPunct="1">
              <a:spcBef>
                <a:spcPct val="0"/>
              </a:spcBef>
              <a:spcAft>
                <a:spcPct val="0"/>
              </a:spcAft>
            </a:pPr>
            <a:r>
              <a:rPr lang="en-US" altLang="ja-JP">
                <a:solidFill>
                  <a:prstClr val="black"/>
                </a:solidFill>
              </a:rPr>
              <a:t>(s~2mE)</a:t>
            </a:r>
            <a:endParaRPr lang="ja-JP" altLang="en-US">
              <a:solidFill>
                <a:prstClr val="black"/>
              </a:solidFill>
            </a:endParaRPr>
          </a:p>
          <a:p>
            <a:pPr eaLnBrk="1" fontAlgn="base" hangingPunct="1">
              <a:spcBef>
                <a:spcPct val="0"/>
              </a:spcBef>
              <a:spcAft>
                <a:spcPct val="0"/>
              </a:spcAft>
            </a:pPr>
            <a:endParaRPr lang="ja-JP" altLang="en-US">
              <a:solidFill>
                <a:prstClr val="black"/>
              </a:solidFill>
            </a:endParaRPr>
          </a:p>
          <a:p>
            <a:pPr eaLnBrk="1" fontAlgn="base" hangingPunct="1">
              <a:spcBef>
                <a:spcPct val="0"/>
              </a:spcBef>
              <a:spcAft>
                <a:spcPct val="0"/>
              </a:spcAft>
            </a:pPr>
            <a:endParaRPr lang="ja-JP" altLang="en-US">
              <a:solidFill>
                <a:prstClr val="black"/>
              </a:solidFill>
            </a:endParaRPr>
          </a:p>
          <a:p>
            <a:pPr eaLnBrk="1" fontAlgn="base" hangingPunct="1">
              <a:spcBef>
                <a:spcPct val="0"/>
              </a:spcBef>
              <a:spcAft>
                <a:spcPct val="0"/>
              </a:spcAft>
            </a:pPr>
            <a:endParaRPr lang="ja-JP" altLang="en-US">
              <a:solidFill>
                <a:prstClr val="black"/>
              </a:solidFill>
            </a:endParaRPr>
          </a:p>
          <a:p>
            <a:pPr eaLnBrk="1" fontAlgn="base" hangingPunct="1">
              <a:spcBef>
                <a:spcPct val="0"/>
              </a:spcBef>
              <a:spcAft>
                <a:spcPct val="0"/>
              </a:spcAft>
            </a:pPr>
            <a:endParaRPr lang="ja-JP" altLang="en-US">
              <a:solidFill>
                <a:prstClr val="black"/>
              </a:solidFill>
            </a:endParaRPr>
          </a:p>
          <a:p>
            <a:pPr eaLnBrk="1" fontAlgn="base" hangingPunct="1">
              <a:spcBef>
                <a:spcPct val="0"/>
              </a:spcBef>
              <a:spcAft>
                <a:spcPct val="0"/>
              </a:spcAft>
            </a:pPr>
            <a:r>
              <a:rPr lang="ja-JP" altLang="en-US">
                <a:solidFill>
                  <a:prstClr val="black"/>
                </a:solidFill>
              </a:rPr>
              <a:t>点近似が</a:t>
            </a:r>
          </a:p>
          <a:p>
            <a:pPr eaLnBrk="1" fontAlgn="base" hangingPunct="1">
              <a:spcBef>
                <a:spcPct val="0"/>
              </a:spcBef>
              <a:spcAft>
                <a:spcPct val="0"/>
              </a:spcAft>
            </a:pPr>
            <a:r>
              <a:rPr lang="ja-JP" altLang="en-US">
                <a:solidFill>
                  <a:prstClr val="black"/>
                </a:solidFill>
              </a:rPr>
              <a:t>成り立って</a:t>
            </a:r>
          </a:p>
          <a:p>
            <a:pPr eaLnBrk="1" fontAlgn="base" hangingPunct="1">
              <a:spcBef>
                <a:spcPct val="0"/>
              </a:spcBef>
              <a:spcAft>
                <a:spcPct val="0"/>
              </a:spcAft>
            </a:pPr>
            <a:r>
              <a:rPr lang="ja-JP" altLang="en-US">
                <a:solidFill>
                  <a:prstClr val="black"/>
                </a:solidFill>
              </a:rPr>
              <a:t>いる。</a:t>
            </a:r>
          </a:p>
        </p:txBody>
      </p:sp>
      <p:sp>
        <p:nvSpPr>
          <p:cNvPr id="21509" name="Line 8"/>
          <p:cNvSpPr>
            <a:spLocks noChangeShapeType="1"/>
          </p:cNvSpPr>
          <p:nvPr/>
        </p:nvSpPr>
        <p:spPr bwMode="auto">
          <a:xfrm>
            <a:off x="684213" y="3284538"/>
            <a:ext cx="0" cy="7921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1510" name="テキスト ボックス 1"/>
          <p:cNvSpPr txBox="1">
            <a:spLocks noChangeArrowheads="1"/>
          </p:cNvSpPr>
          <p:nvPr/>
        </p:nvSpPr>
        <p:spPr bwMode="auto">
          <a:xfrm>
            <a:off x="777875" y="5516563"/>
            <a:ext cx="79041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ja-JP" altLang="en-US">
                <a:solidFill>
                  <a:prstClr val="black"/>
                </a:solidFill>
              </a:rPr>
              <a:t>いつまでたっても、点近似が成り立っていることに、当時の人達はあきらめムード</a:t>
            </a:r>
          </a:p>
        </p:txBody>
      </p:sp>
    </p:spTree>
    <p:extLst>
      <p:ext uri="{BB962C8B-B14F-4D97-AF65-F5344CB8AC3E}">
        <p14:creationId xmlns:p14="http://schemas.microsoft.com/office/powerpoint/2010/main" val="88657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44450"/>
            <a:ext cx="8229600" cy="777875"/>
          </a:xfrm>
        </p:spPr>
        <p:txBody>
          <a:bodyPr/>
          <a:lstStyle/>
          <a:p>
            <a:r>
              <a:rPr lang="ja-JP" altLang="en-US" smtClean="0"/>
              <a:t>点近似が成り立つということ</a:t>
            </a:r>
          </a:p>
        </p:txBody>
      </p:sp>
      <p:grpSp>
        <p:nvGrpSpPr>
          <p:cNvPr id="22531" name="Group 4"/>
          <p:cNvGrpSpPr>
            <a:grpSpLocks/>
          </p:cNvGrpSpPr>
          <p:nvPr/>
        </p:nvGrpSpPr>
        <p:grpSpPr bwMode="auto">
          <a:xfrm>
            <a:off x="5195888" y="3859213"/>
            <a:ext cx="3697287" cy="2954337"/>
            <a:chOff x="735" y="2115"/>
            <a:chExt cx="2329" cy="1861"/>
          </a:xfrm>
        </p:grpSpPr>
        <p:sp>
          <p:nvSpPr>
            <p:cNvPr id="22546" name="Line 5"/>
            <p:cNvSpPr>
              <a:spLocks noChangeShapeType="1"/>
            </p:cNvSpPr>
            <p:nvPr/>
          </p:nvSpPr>
          <p:spPr bwMode="auto">
            <a:xfrm>
              <a:off x="793" y="3067"/>
              <a:ext cx="99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47" name="Line 6"/>
            <p:cNvSpPr>
              <a:spLocks noChangeShapeType="1"/>
            </p:cNvSpPr>
            <p:nvPr/>
          </p:nvSpPr>
          <p:spPr bwMode="auto">
            <a:xfrm flipV="1">
              <a:off x="1791" y="2296"/>
              <a:ext cx="817" cy="7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48" name="Line 7"/>
            <p:cNvSpPr>
              <a:spLocks noChangeShapeType="1"/>
            </p:cNvSpPr>
            <p:nvPr/>
          </p:nvSpPr>
          <p:spPr bwMode="auto">
            <a:xfrm flipV="1">
              <a:off x="930" y="3067"/>
              <a:ext cx="861" cy="7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49" name="Line 8"/>
            <p:cNvSpPr>
              <a:spLocks noChangeShapeType="1"/>
            </p:cNvSpPr>
            <p:nvPr/>
          </p:nvSpPr>
          <p:spPr bwMode="auto">
            <a:xfrm>
              <a:off x="1837" y="3067"/>
              <a:ext cx="1134"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50" name="Text Box 9"/>
            <p:cNvSpPr txBox="1">
              <a:spLocks noChangeArrowheads="1"/>
            </p:cNvSpPr>
            <p:nvPr/>
          </p:nvSpPr>
          <p:spPr bwMode="auto">
            <a:xfrm>
              <a:off x="735" y="2760"/>
              <a:ext cx="27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latin typeface="Symbol" pitchFamily="18" charset="2"/>
                </a:rPr>
                <a:t>nm</a:t>
              </a:r>
            </a:p>
          </p:txBody>
        </p:sp>
        <p:sp>
          <p:nvSpPr>
            <p:cNvPr id="22551" name="Text Box 10"/>
            <p:cNvSpPr txBox="1">
              <a:spLocks noChangeArrowheads="1"/>
            </p:cNvSpPr>
            <p:nvPr/>
          </p:nvSpPr>
          <p:spPr bwMode="auto">
            <a:xfrm>
              <a:off x="2381" y="2115"/>
              <a:ext cx="19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latin typeface="Symbol" pitchFamily="18" charset="2"/>
                </a:rPr>
                <a:t>m</a:t>
              </a:r>
            </a:p>
          </p:txBody>
        </p:sp>
        <p:sp>
          <p:nvSpPr>
            <p:cNvPr id="22552" name="Text Box 11"/>
            <p:cNvSpPr txBox="1">
              <a:spLocks noChangeArrowheads="1"/>
            </p:cNvSpPr>
            <p:nvPr/>
          </p:nvSpPr>
          <p:spPr bwMode="auto">
            <a:xfrm>
              <a:off x="871" y="3745"/>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rPr>
                <a:t>e</a:t>
              </a:r>
            </a:p>
          </p:txBody>
        </p:sp>
        <p:sp>
          <p:nvSpPr>
            <p:cNvPr id="22553" name="Text Box 12"/>
            <p:cNvSpPr txBox="1">
              <a:spLocks noChangeArrowheads="1"/>
            </p:cNvSpPr>
            <p:nvPr/>
          </p:nvSpPr>
          <p:spPr bwMode="auto">
            <a:xfrm>
              <a:off x="2820" y="3242"/>
              <a:ext cx="2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latin typeface="Symbol" pitchFamily="18" charset="2"/>
                </a:rPr>
                <a:t>n</a:t>
              </a:r>
              <a:r>
                <a:rPr lang="en-US" altLang="ja-JP" baseline="-25000">
                  <a:solidFill>
                    <a:prstClr val="black"/>
                  </a:solidFill>
                </a:rPr>
                <a:t>e</a:t>
              </a:r>
            </a:p>
          </p:txBody>
        </p:sp>
      </p:grpSp>
      <p:sp>
        <p:nvSpPr>
          <p:cNvPr id="22532" name="Line 14"/>
          <p:cNvSpPr>
            <a:spLocks noChangeShapeType="1"/>
          </p:cNvSpPr>
          <p:nvPr/>
        </p:nvSpPr>
        <p:spPr bwMode="auto">
          <a:xfrm>
            <a:off x="395288" y="4652963"/>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33" name="Line 15"/>
          <p:cNvSpPr>
            <a:spLocks noChangeShapeType="1"/>
          </p:cNvSpPr>
          <p:nvPr/>
        </p:nvSpPr>
        <p:spPr bwMode="auto">
          <a:xfrm flipV="1">
            <a:off x="1979613" y="3429000"/>
            <a:ext cx="1296987"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34" name="Line 16"/>
          <p:cNvSpPr>
            <a:spLocks noChangeShapeType="1"/>
          </p:cNvSpPr>
          <p:nvPr/>
        </p:nvSpPr>
        <p:spPr bwMode="auto">
          <a:xfrm flipV="1">
            <a:off x="752475" y="5516563"/>
            <a:ext cx="1366838"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35" name="Line 17"/>
          <p:cNvSpPr>
            <a:spLocks noChangeShapeType="1"/>
          </p:cNvSpPr>
          <p:nvPr/>
        </p:nvSpPr>
        <p:spPr bwMode="auto">
          <a:xfrm>
            <a:off x="2124075" y="5516563"/>
            <a:ext cx="18002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36" name="Text Box 18"/>
          <p:cNvSpPr txBox="1">
            <a:spLocks noChangeArrowheads="1"/>
          </p:cNvSpPr>
          <p:nvPr/>
        </p:nvSpPr>
        <p:spPr bwMode="auto">
          <a:xfrm>
            <a:off x="250825" y="4581525"/>
            <a:ext cx="434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latin typeface="Symbol" pitchFamily="18" charset="2"/>
              </a:rPr>
              <a:t>nm</a:t>
            </a:r>
          </a:p>
        </p:txBody>
      </p:sp>
      <p:sp>
        <p:nvSpPr>
          <p:cNvPr id="22537" name="Text Box 19"/>
          <p:cNvSpPr txBox="1">
            <a:spLocks noChangeArrowheads="1"/>
          </p:cNvSpPr>
          <p:nvPr/>
        </p:nvSpPr>
        <p:spPr bwMode="auto">
          <a:xfrm>
            <a:off x="3055938" y="3429000"/>
            <a:ext cx="3159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latin typeface="Symbol" pitchFamily="18" charset="2"/>
              </a:rPr>
              <a:t>m</a:t>
            </a:r>
          </a:p>
        </p:txBody>
      </p:sp>
      <p:sp>
        <p:nvSpPr>
          <p:cNvPr id="22538" name="Text Box 20"/>
          <p:cNvSpPr txBox="1">
            <a:spLocks noChangeArrowheads="1"/>
          </p:cNvSpPr>
          <p:nvPr/>
        </p:nvSpPr>
        <p:spPr bwMode="auto">
          <a:xfrm>
            <a:off x="539750" y="63023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rPr>
              <a:t>e</a:t>
            </a:r>
          </a:p>
        </p:txBody>
      </p:sp>
      <p:sp>
        <p:nvSpPr>
          <p:cNvPr id="22539" name="Text Box 21"/>
          <p:cNvSpPr txBox="1">
            <a:spLocks noChangeArrowheads="1"/>
          </p:cNvSpPr>
          <p:nvPr/>
        </p:nvSpPr>
        <p:spPr bwMode="auto">
          <a:xfrm>
            <a:off x="3708400" y="5799138"/>
            <a:ext cx="387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latin typeface="Symbol" pitchFamily="18" charset="2"/>
              </a:rPr>
              <a:t>n</a:t>
            </a:r>
            <a:r>
              <a:rPr lang="en-US" altLang="ja-JP" baseline="-25000">
                <a:solidFill>
                  <a:prstClr val="black"/>
                </a:solidFill>
              </a:rPr>
              <a:t>e</a:t>
            </a:r>
          </a:p>
        </p:txBody>
      </p:sp>
      <p:sp>
        <p:nvSpPr>
          <p:cNvPr id="22540" name="Line 22"/>
          <p:cNvSpPr>
            <a:spLocks noChangeShapeType="1"/>
          </p:cNvSpPr>
          <p:nvPr/>
        </p:nvSpPr>
        <p:spPr bwMode="auto">
          <a:xfrm>
            <a:off x="1979613" y="4652963"/>
            <a:ext cx="144462" cy="863600"/>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41" name="Text Box 23"/>
          <p:cNvSpPr txBox="1">
            <a:spLocks noChangeArrowheads="1"/>
          </p:cNvSpPr>
          <p:nvPr/>
        </p:nvSpPr>
        <p:spPr bwMode="auto">
          <a:xfrm>
            <a:off x="2028825" y="4868863"/>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rPr>
              <a:t>W</a:t>
            </a:r>
          </a:p>
        </p:txBody>
      </p:sp>
      <p:sp>
        <p:nvSpPr>
          <p:cNvPr id="22542" name="Line 24"/>
          <p:cNvSpPr>
            <a:spLocks noChangeShapeType="1"/>
          </p:cNvSpPr>
          <p:nvPr/>
        </p:nvSpPr>
        <p:spPr bwMode="auto">
          <a:xfrm>
            <a:off x="3924300" y="5229225"/>
            <a:ext cx="719138" cy="0"/>
          </a:xfrm>
          <a:prstGeom prst="line">
            <a:avLst/>
          </a:prstGeom>
          <a:noFill/>
          <a:ln w="508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ja-JP" altLang="en-US">
              <a:solidFill>
                <a:prstClr val="black"/>
              </a:solidFill>
            </a:endParaRPr>
          </a:p>
        </p:txBody>
      </p:sp>
      <p:sp>
        <p:nvSpPr>
          <p:cNvPr id="22543" name="Text Box 25"/>
          <p:cNvSpPr txBox="1">
            <a:spLocks noChangeArrowheads="1"/>
          </p:cNvSpPr>
          <p:nvPr/>
        </p:nvSpPr>
        <p:spPr bwMode="auto">
          <a:xfrm>
            <a:off x="3903663" y="4730750"/>
            <a:ext cx="644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ja-JP" altLang="en-US" b="1">
                <a:solidFill>
                  <a:srgbClr val="FF0000"/>
                </a:solidFill>
              </a:rPr>
              <a:t>近似</a:t>
            </a:r>
          </a:p>
        </p:txBody>
      </p:sp>
      <p:graphicFrame>
        <p:nvGraphicFramePr>
          <p:cNvPr id="22544" name="Object 26"/>
          <p:cNvGraphicFramePr>
            <a:graphicFrameLocks noGrp="1" noChangeAspect="1"/>
          </p:cNvGraphicFramePr>
          <p:nvPr>
            <p:ph idx="1"/>
          </p:nvPr>
        </p:nvGraphicFramePr>
        <p:xfrm>
          <a:off x="0" y="908050"/>
          <a:ext cx="9144000" cy="1550988"/>
        </p:xfrm>
        <a:graphic>
          <a:graphicData uri="http://schemas.openxmlformats.org/presentationml/2006/ole">
            <mc:AlternateContent xmlns:mc="http://schemas.openxmlformats.org/markup-compatibility/2006">
              <mc:Choice xmlns:v="urn:schemas-microsoft-com:vml" Requires="v">
                <p:oleObj spid="_x0000_s2115" name="Equation" r:id="rId3" imgW="4343400" imgH="736600" progId="Equation.3">
                  <p:embed/>
                </p:oleObj>
              </mc:Choice>
              <mc:Fallback>
                <p:oleObj name="Equation" r:id="rId3" imgW="4343400" imgH="736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08050"/>
                        <a:ext cx="9144000" cy="1550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545" name="Text Box 28"/>
          <p:cNvSpPr txBox="1">
            <a:spLocks noChangeArrowheads="1"/>
          </p:cNvSpPr>
          <p:nvPr/>
        </p:nvSpPr>
        <p:spPr bwMode="auto">
          <a:xfrm>
            <a:off x="2411413" y="2873375"/>
            <a:ext cx="4364037" cy="37623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a:solidFill>
                  <a:prstClr val="black"/>
                </a:solidFill>
              </a:rPr>
              <a:t>q</a:t>
            </a:r>
            <a:r>
              <a:rPr lang="en-US" altLang="ja-JP" baseline="30000">
                <a:solidFill>
                  <a:prstClr val="black"/>
                </a:solidFill>
              </a:rPr>
              <a:t>2</a:t>
            </a:r>
            <a:r>
              <a:rPr lang="en-US" altLang="ja-JP">
                <a:solidFill>
                  <a:prstClr val="black"/>
                </a:solidFill>
              </a:rPr>
              <a:t> &lt;&lt; M</a:t>
            </a:r>
            <a:r>
              <a:rPr lang="en-US" altLang="ja-JP" baseline="-25000">
                <a:solidFill>
                  <a:prstClr val="black"/>
                </a:solidFill>
              </a:rPr>
              <a:t>W</a:t>
            </a:r>
            <a:r>
              <a:rPr lang="en-US" altLang="ja-JP" baseline="30000">
                <a:solidFill>
                  <a:prstClr val="black"/>
                </a:solidFill>
              </a:rPr>
              <a:t>2</a:t>
            </a:r>
            <a:r>
              <a:rPr lang="ja-JP" altLang="en-US">
                <a:solidFill>
                  <a:prstClr val="black"/>
                </a:solidFill>
              </a:rPr>
              <a:t>　の極限で、</a:t>
            </a:r>
            <a:r>
              <a:rPr lang="en-US" altLang="ja-JP">
                <a:solidFill>
                  <a:prstClr val="black"/>
                </a:solidFill>
              </a:rPr>
              <a:t>G</a:t>
            </a:r>
            <a:r>
              <a:rPr lang="en-US" altLang="ja-JP" baseline="-25000">
                <a:solidFill>
                  <a:prstClr val="black"/>
                </a:solidFill>
              </a:rPr>
              <a:t>F</a:t>
            </a:r>
            <a:r>
              <a:rPr lang="en-US" altLang="ja-JP">
                <a:solidFill>
                  <a:prstClr val="black"/>
                </a:solidFill>
              </a:rPr>
              <a:t>/√2</a:t>
            </a:r>
            <a:r>
              <a:rPr lang="ja-JP" altLang="en-US">
                <a:solidFill>
                  <a:prstClr val="black"/>
                </a:solidFill>
              </a:rPr>
              <a:t>　</a:t>
            </a:r>
            <a:r>
              <a:rPr lang="en-US" altLang="ja-JP">
                <a:solidFill>
                  <a:prstClr val="black"/>
                </a:solidFill>
              </a:rPr>
              <a:t>=</a:t>
            </a:r>
            <a:r>
              <a:rPr lang="ja-JP" altLang="en-US">
                <a:solidFill>
                  <a:prstClr val="black"/>
                </a:solidFill>
              </a:rPr>
              <a:t>　</a:t>
            </a:r>
            <a:r>
              <a:rPr lang="en-US" altLang="ja-JP">
                <a:solidFill>
                  <a:prstClr val="black"/>
                </a:solidFill>
              </a:rPr>
              <a:t>g</a:t>
            </a:r>
            <a:r>
              <a:rPr lang="en-US" altLang="ja-JP" baseline="30000">
                <a:solidFill>
                  <a:prstClr val="black"/>
                </a:solidFill>
              </a:rPr>
              <a:t>2</a:t>
            </a:r>
            <a:r>
              <a:rPr lang="en-US" altLang="ja-JP">
                <a:solidFill>
                  <a:prstClr val="black"/>
                </a:solidFill>
              </a:rPr>
              <a:t>/8M</a:t>
            </a:r>
            <a:r>
              <a:rPr lang="en-US" altLang="ja-JP" baseline="-25000">
                <a:solidFill>
                  <a:prstClr val="black"/>
                </a:solidFill>
              </a:rPr>
              <a:t>W</a:t>
            </a:r>
            <a:r>
              <a:rPr lang="en-US" altLang="ja-JP" baseline="30000">
                <a:solidFill>
                  <a:prstClr val="black"/>
                </a:solidFill>
              </a:rPr>
              <a:t>2</a:t>
            </a:r>
          </a:p>
        </p:txBody>
      </p:sp>
    </p:spTree>
    <p:extLst>
      <p:ext uri="{BB962C8B-B14F-4D97-AF65-F5344CB8AC3E}">
        <p14:creationId xmlns:p14="http://schemas.microsoft.com/office/powerpoint/2010/main" val="3567273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1400"/>
            <a:ext cx="8229600" cy="1143000"/>
          </a:xfrm>
        </p:spPr>
        <p:txBody>
          <a:bodyPr/>
          <a:lstStyle/>
          <a:p>
            <a:r>
              <a:rPr kumimoji="1" lang="ja-JP" altLang="en-US" dirty="0" smtClean="0"/>
              <a:t>標的；　核子、クオーク </a:t>
            </a:r>
            <a:r>
              <a:rPr kumimoji="1" lang="en-US" altLang="ja-JP" dirty="0" smtClean="0"/>
              <a:t>or </a:t>
            </a:r>
            <a:r>
              <a:rPr kumimoji="1" lang="ja-JP" altLang="en-US" dirty="0" smtClean="0"/>
              <a:t>電子</a:t>
            </a:r>
            <a:r>
              <a:rPr kumimoji="1" lang="en-US" altLang="ja-JP" dirty="0" smtClean="0"/>
              <a:t> </a:t>
            </a:r>
            <a:endParaRPr kumimoji="1" lang="ja-JP" altLang="en-US" dirty="0"/>
          </a:p>
        </p:txBody>
      </p:sp>
      <p:sp>
        <p:nvSpPr>
          <p:cNvPr id="3" name="コンテンツ プレースホルダー 2"/>
          <p:cNvSpPr>
            <a:spLocks noGrp="1"/>
          </p:cNvSpPr>
          <p:nvPr>
            <p:ph idx="1"/>
          </p:nvPr>
        </p:nvSpPr>
        <p:spPr>
          <a:xfrm>
            <a:off x="457200" y="764704"/>
            <a:ext cx="8229600" cy="6093296"/>
          </a:xfrm>
        </p:spPr>
        <p:txBody>
          <a:bodyPr/>
          <a:lstStyle/>
          <a:p>
            <a:r>
              <a:rPr lang="en-US" altLang="ja-JP" sz="2800" dirty="0" smtClean="0">
                <a:latin typeface="Symbol" panose="05050102010706020507" pitchFamily="18" charset="2"/>
              </a:rPr>
              <a:t>n</a:t>
            </a:r>
            <a:r>
              <a:rPr lang="en-US" altLang="ja-JP" sz="2800" dirty="0" smtClean="0"/>
              <a:t> </a:t>
            </a:r>
            <a:r>
              <a:rPr lang="ja-JP" altLang="en-US" sz="2800" dirty="0" smtClean="0"/>
              <a:t>と電子の散乱は、</a:t>
            </a:r>
            <a:endParaRPr lang="en-US" altLang="ja-JP" sz="2800" dirty="0" smtClean="0"/>
          </a:p>
          <a:p>
            <a:pPr lvl="1"/>
            <a:r>
              <a:rPr lang="ja-JP" altLang="en-US" sz="2400" dirty="0" smtClean="0"/>
              <a:t>標的の質量が小さくなるために断面積が非常に小さくなる。</a:t>
            </a:r>
            <a:endParaRPr lang="en-US" altLang="ja-JP" sz="2400" dirty="0" smtClean="0"/>
          </a:p>
          <a:p>
            <a:pPr lvl="1"/>
            <a:r>
              <a:rPr lang="ja-JP" altLang="en-US" sz="2400" dirty="0" smtClean="0"/>
              <a:t>ただし、素粒子同士の散乱であるため、非常に計算の不定性が少ないメリットがある。→</a:t>
            </a:r>
            <a:r>
              <a:rPr lang="en-US" altLang="ja-JP" sz="2400" dirty="0" smtClean="0"/>
              <a:t>Feynman </a:t>
            </a:r>
            <a:r>
              <a:rPr lang="ja-JP" altLang="en-US" sz="2400" dirty="0" smtClean="0"/>
              <a:t>図で完璧な計算</a:t>
            </a:r>
            <a:endParaRPr lang="en-US" altLang="ja-JP" sz="2400" dirty="0" smtClean="0"/>
          </a:p>
          <a:p>
            <a:r>
              <a:rPr lang="en-US" altLang="ja-JP" sz="2800" dirty="0" smtClean="0">
                <a:latin typeface="Symbol" panose="05050102010706020507" pitchFamily="18" charset="2"/>
              </a:rPr>
              <a:t>n</a:t>
            </a:r>
            <a:r>
              <a:rPr lang="en-US" altLang="ja-JP" sz="2800" dirty="0" smtClean="0"/>
              <a:t> </a:t>
            </a:r>
            <a:r>
              <a:rPr lang="ja-JP" altLang="en-US" sz="2800" dirty="0" smtClean="0"/>
              <a:t>と核子の散乱は</a:t>
            </a:r>
            <a:endParaRPr lang="en-US" altLang="ja-JP" sz="2800" dirty="0" smtClean="0"/>
          </a:p>
          <a:p>
            <a:pPr lvl="1"/>
            <a:r>
              <a:rPr lang="ja-JP" altLang="en-US" sz="2400" dirty="0" smtClean="0"/>
              <a:t>標的の質量が電子の</a:t>
            </a:r>
            <a:r>
              <a:rPr lang="en-US" altLang="ja-JP" sz="2400" dirty="0" smtClean="0"/>
              <a:t>1000</a:t>
            </a:r>
            <a:r>
              <a:rPr lang="ja-JP" altLang="en-US" sz="2400" dirty="0" smtClean="0"/>
              <a:t>倍近くあるので、事象がたくさんある。</a:t>
            </a:r>
            <a:endParaRPr lang="en-US" altLang="ja-JP" sz="2400" dirty="0" smtClean="0"/>
          </a:p>
          <a:p>
            <a:pPr lvl="1"/>
            <a:r>
              <a:rPr lang="ja-JP" altLang="en-US" sz="2400" dirty="0" smtClean="0"/>
              <a:t>ただし、核子は内部構造があり、しかも１ＧｅＶ付近では相互作用が複雑。</a:t>
            </a:r>
            <a:endParaRPr lang="en-US" altLang="ja-JP" sz="2400" dirty="0" smtClean="0"/>
          </a:p>
          <a:p>
            <a:pPr lvl="2"/>
            <a:r>
              <a:rPr lang="ja-JP" altLang="en-US" sz="2000" dirty="0" smtClean="0"/>
              <a:t>核子と準弾性散乱するようなもの。</a:t>
            </a:r>
            <a:endParaRPr lang="en-US" altLang="ja-JP" sz="2000" dirty="0" smtClean="0"/>
          </a:p>
          <a:p>
            <a:pPr lvl="2"/>
            <a:r>
              <a:rPr lang="ja-JP" altLang="en-US" sz="2000" dirty="0" smtClean="0"/>
              <a:t>核子を励起して、共鳴状態を作るようなもの</a:t>
            </a:r>
            <a:endParaRPr lang="en-US" altLang="ja-JP" sz="2000" dirty="0" smtClean="0"/>
          </a:p>
          <a:p>
            <a:pPr lvl="2"/>
            <a:r>
              <a:rPr lang="ja-JP" altLang="en-US" sz="2000" dirty="0" smtClean="0"/>
              <a:t>内部のクオークと散乱したように見えるもの。</a:t>
            </a:r>
            <a:endParaRPr lang="en-US" altLang="ja-JP" sz="2000" dirty="0" smtClean="0"/>
          </a:p>
          <a:p>
            <a:pPr lvl="1"/>
            <a:r>
              <a:rPr lang="en-US" altLang="ja-JP" sz="2400" dirty="0" smtClean="0">
                <a:latin typeface="Symbol" panose="05050102010706020507" pitchFamily="18" charset="2"/>
              </a:rPr>
              <a:t>n</a:t>
            </a:r>
            <a:r>
              <a:rPr lang="en-US" altLang="ja-JP" sz="2400" dirty="0" smtClean="0"/>
              <a:t> </a:t>
            </a:r>
            <a:r>
              <a:rPr lang="ja-JP" altLang="en-US" sz="2400" dirty="0" smtClean="0"/>
              <a:t>エネルギーが上がれば、更にクオークが見えるようになっていく。　→　（Ｑ）　なぜか？</a:t>
            </a:r>
            <a:endParaRPr lang="en-US" altLang="ja-JP" sz="2400" dirty="0" smtClean="0"/>
          </a:p>
        </p:txBody>
      </p:sp>
    </p:spTree>
    <p:extLst>
      <p:ext uri="{BB962C8B-B14F-4D97-AF65-F5344CB8AC3E}">
        <p14:creationId xmlns:p14="http://schemas.microsoft.com/office/powerpoint/2010/main" val="675687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スライド番号プレースホルダ 6"/>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eaLnBrk="1" fontAlgn="base" hangingPunct="1">
              <a:spcBef>
                <a:spcPct val="0"/>
              </a:spcBef>
              <a:spcAft>
                <a:spcPct val="0"/>
              </a:spcAft>
            </a:pPr>
            <a:fld id="{C2972B66-B319-44E5-B660-7182F3A1AC15}" type="slidenum">
              <a:rPr lang="en-US" altLang="ja-JP" sz="1400">
                <a:solidFill>
                  <a:srgbClr val="000000"/>
                </a:solidFill>
              </a:rPr>
              <a:pPr algn="r" eaLnBrk="1" fontAlgn="base" hangingPunct="1">
                <a:spcBef>
                  <a:spcPct val="0"/>
                </a:spcBef>
                <a:spcAft>
                  <a:spcPct val="0"/>
                </a:spcAft>
              </a:pPr>
              <a:t>9</a:t>
            </a:fld>
            <a:endParaRPr lang="en-US" altLang="ja-JP" sz="1400">
              <a:solidFill>
                <a:srgbClr val="000000"/>
              </a:solidFill>
            </a:endParaRPr>
          </a:p>
        </p:txBody>
      </p:sp>
      <p:sp>
        <p:nvSpPr>
          <p:cNvPr id="32771" name="Rectangle 2"/>
          <p:cNvSpPr>
            <a:spLocks noGrp="1" noChangeArrowheads="1"/>
          </p:cNvSpPr>
          <p:nvPr>
            <p:ph type="title" idx="4294967295"/>
          </p:nvPr>
        </p:nvSpPr>
        <p:spPr>
          <a:xfrm>
            <a:off x="457200" y="-242888"/>
            <a:ext cx="8229600" cy="1143001"/>
          </a:xfrm>
        </p:spPr>
        <p:txBody>
          <a:bodyPr/>
          <a:lstStyle/>
          <a:p>
            <a:pPr eaLnBrk="1" hangingPunct="1"/>
            <a:r>
              <a:rPr lang="en-US" altLang="ja-JP" dirty="0" smtClean="0"/>
              <a:t>1GeV</a:t>
            </a:r>
            <a:r>
              <a:rPr lang="ja-JP" altLang="en-US" dirty="0" smtClean="0"/>
              <a:t>付近の散乱断面積</a:t>
            </a:r>
            <a:endParaRPr lang="en-US" altLang="ja-JP" dirty="0" smtClean="0"/>
          </a:p>
        </p:txBody>
      </p:sp>
      <p:sp>
        <p:nvSpPr>
          <p:cNvPr id="32772" name="Rectangle 3"/>
          <p:cNvSpPr>
            <a:spLocks noGrp="1" noChangeArrowheads="1"/>
          </p:cNvSpPr>
          <p:nvPr>
            <p:ph type="body" sz="half" idx="4294967295"/>
          </p:nvPr>
        </p:nvSpPr>
        <p:spPr>
          <a:xfrm>
            <a:off x="250825" y="620688"/>
            <a:ext cx="8651875" cy="5688012"/>
          </a:xfrm>
        </p:spPr>
        <p:txBody>
          <a:bodyPr/>
          <a:lstStyle/>
          <a:p>
            <a:pPr eaLnBrk="1" hangingPunct="1"/>
            <a:r>
              <a:rPr lang="en-US" altLang="ja-JP" dirty="0" smtClean="0"/>
              <a:t> </a:t>
            </a:r>
            <a:r>
              <a:rPr lang="ja-JP" altLang="en-US" sz="2800" dirty="0" smtClean="0">
                <a:latin typeface="Symbol" pitchFamily="18" charset="2"/>
              </a:rPr>
              <a:t>原子核が絡むと、描像が一気に複雑に</a:t>
            </a:r>
            <a:endParaRPr lang="en-US" altLang="ja-JP" sz="2800" dirty="0" smtClean="0"/>
          </a:p>
          <a:p>
            <a:pPr lvl="1" eaLnBrk="1" hangingPunct="1"/>
            <a:r>
              <a:rPr lang="ja-JP" altLang="en-US" sz="2400" dirty="0" smtClean="0"/>
              <a:t>原子核内のパウリ排他律</a:t>
            </a:r>
            <a:endParaRPr lang="en-US" altLang="ja-JP" sz="2400" dirty="0" smtClean="0"/>
          </a:p>
          <a:p>
            <a:pPr lvl="1" eaLnBrk="1" hangingPunct="1"/>
            <a:r>
              <a:rPr lang="ja-JP" altLang="en-US" sz="2400" dirty="0" smtClean="0"/>
              <a:t>核子が点に見える描像と、中の構造が見える描像の中間</a:t>
            </a:r>
            <a:endParaRPr lang="en-US" altLang="ja-JP" sz="2400" dirty="0" smtClean="0"/>
          </a:p>
          <a:p>
            <a:pPr lvl="1" eaLnBrk="1" hangingPunct="1"/>
            <a:r>
              <a:rPr lang="ja-JP" altLang="en-US" sz="2400" dirty="0" smtClean="0"/>
              <a:t>相互作用後の粒子が、原子核内で更に</a:t>
            </a:r>
            <a:r>
              <a:rPr lang="en-US" altLang="ja-JP" sz="2400" dirty="0" smtClean="0"/>
              <a:t>final state interaction</a:t>
            </a:r>
            <a:r>
              <a:rPr lang="ja-JP" altLang="en-US" sz="2400" dirty="0" smtClean="0"/>
              <a:t>をする。</a:t>
            </a:r>
            <a:endParaRPr lang="en-US" altLang="ja-JP" sz="2400" dirty="0" smtClean="0"/>
          </a:p>
        </p:txBody>
      </p:sp>
      <p:pic>
        <p:nvPicPr>
          <p:cNvPr id="32773" name="Picture 4" descr="9411341"/>
          <p:cNvPicPr>
            <a:picLocks noChangeAspect="1" noChangeArrowheads="1"/>
          </p:cNvPicPr>
          <p:nvPr/>
        </p:nvPicPr>
        <p:blipFill>
          <a:blip r:embed="rId2">
            <a:extLst>
              <a:ext uri="{28A0092B-C50C-407E-A947-70E740481C1C}">
                <a14:useLocalDpi xmlns:a14="http://schemas.microsoft.com/office/drawing/2010/main" val="0"/>
              </a:ext>
            </a:extLst>
          </a:blip>
          <a:srcRect b="21422"/>
          <a:stretch>
            <a:fillRect/>
          </a:stretch>
        </p:blipFill>
        <p:spPr bwMode="auto">
          <a:xfrm>
            <a:off x="962827" y="2951683"/>
            <a:ext cx="7065557" cy="414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4283968" y="2780928"/>
            <a:ext cx="4958409" cy="369332"/>
          </a:xfrm>
          <a:prstGeom prst="rect">
            <a:avLst/>
          </a:prstGeom>
          <a:noFill/>
        </p:spPr>
        <p:txBody>
          <a:bodyPr wrap="none" rtlCol="0">
            <a:spAutoFit/>
          </a:bodyPr>
          <a:lstStyle/>
          <a:p>
            <a:r>
              <a:rPr kumimoji="1" lang="ja-JP" altLang="en-US" dirty="0" smtClean="0"/>
              <a:t>１ＧｅＶ付近＝振動実験で良く使うエネルギー領域</a:t>
            </a:r>
            <a:endParaRPr kumimoji="1" lang="ja-JP" altLang="en-US" dirty="0"/>
          </a:p>
        </p:txBody>
      </p:sp>
      <p:sp>
        <p:nvSpPr>
          <p:cNvPr id="3" name="テキスト ボックス 2"/>
          <p:cNvSpPr txBox="1"/>
          <p:nvPr/>
        </p:nvSpPr>
        <p:spPr>
          <a:xfrm>
            <a:off x="2555776" y="4715852"/>
            <a:ext cx="1338828" cy="369332"/>
          </a:xfrm>
          <a:prstGeom prst="rect">
            <a:avLst/>
          </a:prstGeom>
          <a:noFill/>
        </p:spPr>
        <p:txBody>
          <a:bodyPr wrap="none" rtlCol="0">
            <a:spAutoFit/>
          </a:bodyPr>
          <a:lstStyle/>
          <a:p>
            <a:r>
              <a:rPr lang="ja-JP" altLang="en-US" dirty="0" smtClean="0"/>
              <a:t>準弾性散乱</a:t>
            </a:r>
            <a:endParaRPr kumimoji="1" lang="ja-JP" altLang="en-US" dirty="0"/>
          </a:p>
        </p:txBody>
      </p:sp>
      <p:sp>
        <p:nvSpPr>
          <p:cNvPr id="12" name="テキスト ボックス 11"/>
          <p:cNvSpPr txBox="1"/>
          <p:nvPr/>
        </p:nvSpPr>
        <p:spPr>
          <a:xfrm>
            <a:off x="2555776" y="5507940"/>
            <a:ext cx="1107996" cy="369332"/>
          </a:xfrm>
          <a:prstGeom prst="rect">
            <a:avLst/>
          </a:prstGeom>
          <a:noFill/>
        </p:spPr>
        <p:txBody>
          <a:bodyPr wrap="none" rtlCol="0">
            <a:spAutoFit/>
          </a:bodyPr>
          <a:lstStyle/>
          <a:p>
            <a:r>
              <a:rPr lang="ja-JP" altLang="en-US" dirty="0" smtClean="0"/>
              <a:t>共鳴状態</a:t>
            </a:r>
            <a:endParaRPr kumimoji="1" lang="ja-JP" altLang="en-US" dirty="0"/>
          </a:p>
        </p:txBody>
      </p:sp>
      <p:sp>
        <p:nvSpPr>
          <p:cNvPr id="15" name="テキスト ボックス 14"/>
          <p:cNvSpPr txBox="1"/>
          <p:nvPr/>
        </p:nvSpPr>
        <p:spPr>
          <a:xfrm>
            <a:off x="4355976" y="4931876"/>
            <a:ext cx="1107996" cy="369332"/>
          </a:xfrm>
          <a:prstGeom prst="rect">
            <a:avLst/>
          </a:prstGeom>
          <a:noFill/>
        </p:spPr>
        <p:txBody>
          <a:bodyPr wrap="none" rtlCol="0">
            <a:spAutoFit/>
          </a:bodyPr>
          <a:lstStyle/>
          <a:p>
            <a:r>
              <a:rPr lang="ja-JP" altLang="en-US" dirty="0" smtClean="0"/>
              <a:t>深非弾性</a:t>
            </a:r>
            <a:endParaRPr kumimoji="1" lang="ja-JP" altLang="en-US" dirty="0"/>
          </a:p>
        </p:txBody>
      </p:sp>
    </p:spTree>
    <p:extLst>
      <p:ext uri="{BB962C8B-B14F-4D97-AF65-F5344CB8AC3E}">
        <p14:creationId xmlns:p14="http://schemas.microsoft.com/office/powerpoint/2010/main" val="41942238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1268</TotalTime>
  <Words>733</Words>
  <Application>Microsoft Office PowerPoint</Application>
  <PresentationFormat>画面に合わせる (4:3)</PresentationFormat>
  <Paragraphs>99</Paragraphs>
  <Slides>15</Slides>
  <Notes>0</Notes>
  <HiddenSlides>0</HiddenSlides>
  <MMClips>0</MMClips>
  <ScaleCrop>false</ScaleCrop>
  <HeadingPairs>
    <vt:vector size="6" baseType="variant">
      <vt:variant>
        <vt:lpstr>テーマ</vt:lpstr>
      </vt:variant>
      <vt:variant>
        <vt:i4>11</vt:i4>
      </vt:variant>
      <vt:variant>
        <vt:lpstr>埋め込まれた OLE サーバー</vt:lpstr>
      </vt:variant>
      <vt:variant>
        <vt:i4>1</vt:i4>
      </vt:variant>
      <vt:variant>
        <vt:lpstr>スライド タイトル</vt:lpstr>
      </vt:variant>
      <vt:variant>
        <vt:i4>15</vt:i4>
      </vt:variant>
    </vt:vector>
  </HeadingPairs>
  <TitlesOfParts>
    <vt:vector size="27" baseType="lpstr">
      <vt:lpstr>Office ​​テーマ</vt:lpstr>
      <vt:lpstr>1_Office ​​テーマ</vt:lpstr>
      <vt:lpstr>2_Office ​​テーマ</vt:lpstr>
      <vt:lpstr>3_Office ​​テーマ</vt:lpstr>
      <vt:lpstr>4_Office ​​テーマ</vt:lpstr>
      <vt:lpstr>5_Office ​​テーマ</vt:lpstr>
      <vt:lpstr>4_Default Design</vt:lpstr>
      <vt:lpstr>5_Default Design</vt:lpstr>
      <vt:lpstr>Watermark</vt:lpstr>
      <vt:lpstr>6_Default Design</vt:lpstr>
      <vt:lpstr>7_Default Design</vt:lpstr>
      <vt:lpstr>Equation</vt:lpstr>
      <vt:lpstr>集中講義（２）</vt:lpstr>
      <vt:lpstr>nと物質の相互作用について</vt:lpstr>
      <vt:lpstr>弱い相互作用はどれくらい「弱い」のか？</vt:lpstr>
      <vt:lpstr>弱い相互作用の現象論～Fermi近似</vt:lpstr>
      <vt:lpstr>応用</vt:lpstr>
      <vt:lpstr>ニュートリノ・核子反応断面積（実験値）</vt:lpstr>
      <vt:lpstr>点近似が成り立つということ</vt:lpstr>
      <vt:lpstr>標的；　核子、クオーク or 電子 </vt:lpstr>
      <vt:lpstr>1GeV付近の散乱断面積</vt:lpstr>
      <vt:lpstr>n 顕微鏡</vt:lpstr>
      <vt:lpstr>物質の階層構造</vt:lpstr>
      <vt:lpstr>深非弾性散乱の研究</vt:lpstr>
      <vt:lpstr>PowerPoint プレゼンテーション</vt:lpstr>
      <vt:lpstr>クオークの電荷</vt:lpstr>
      <vt:lpstr>ワインバーグ角</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集中講義（２）</dc:title>
  <dc:creator>maruyama</dc:creator>
  <cp:lastModifiedBy>maruyama</cp:lastModifiedBy>
  <cp:revision>60</cp:revision>
  <dcterms:created xsi:type="dcterms:W3CDTF">2014-12-28T09:52:20Z</dcterms:created>
  <dcterms:modified xsi:type="dcterms:W3CDTF">2016-01-25T06:41:15Z</dcterms:modified>
</cp:coreProperties>
</file>